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compatMode="1" strictFirstAndLastChars="0" embedTrueTypeFonts="1" saveSubsetFonts="1" autoCompressPictures="0">
  <p:sldMasterIdLst>
    <p:sldMasterId id="214748365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Zilla Slab Highlight" pitchFamily="2" charset="0"/>
      <p:regular r:id="rId19"/>
      <p:bold r:id="rId20"/>
      <p:italic r:id="rId21"/>
      <p:boldItalic r:id="rId22"/>
    </p:embeddedFont>
    <p:embeddedFont>
      <p:font typeface="Zilla Slab Light" pitchFamily="2" charset="0"/>
      <p:regular r:id="rId23"/>
      <p:italic r:id="rId24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186409E-D8E0-4241-8193-9DF552B902E6}">
  <a:tblStyle styleId="{8186409E-D8E0-4241-8193-9DF552B902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696"/>
  </p:normalViewPr>
  <p:slideViewPr>
    <p:cSldViewPr snapToGrid="0" snapToObjects="1">
      <p:cViewPr varScale="1">
        <p:scale>
          <a:sx n="124" d="100"/>
          <a:sy n="124" d="100"/>
        </p:scale>
        <p:origin x="3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Google Shape;3;n">
            <a:extLst>
              <a:ext uri="{FF2B5EF4-FFF2-40B4-BE49-F238E27FC236}">
                <a16:creationId xmlns:a16="http://schemas.microsoft.com/office/drawing/2014/main" id="{A25EA369-C420-BD49-A839-BEF3C32C062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Google Shape;4;n">
            <a:extLst>
              <a:ext uri="{FF2B5EF4-FFF2-40B4-BE49-F238E27FC236}">
                <a16:creationId xmlns:a16="http://schemas.microsoft.com/office/drawing/2014/main" id="{B843C694-F1D5-C046-AA9A-A7BA8879474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Google Shape;47;g35f391192_00:notes">
            <a:extLst>
              <a:ext uri="{FF2B5EF4-FFF2-40B4-BE49-F238E27FC236}">
                <a16:creationId xmlns:a16="http://schemas.microsoft.com/office/drawing/2014/main" id="{2CB77AEE-8277-0942-8BF7-026140AE05D6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7170" name="Google Shape;48;g35f391192_00:notes">
            <a:extLst>
              <a:ext uri="{FF2B5EF4-FFF2-40B4-BE49-F238E27FC236}">
                <a16:creationId xmlns:a16="http://schemas.microsoft.com/office/drawing/2014/main" id="{8BE9281B-470E-A84F-8954-B9C2A8853CB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Google Shape;129;g35ed75ccf_028:notes">
            <a:extLst>
              <a:ext uri="{FF2B5EF4-FFF2-40B4-BE49-F238E27FC236}">
                <a16:creationId xmlns:a16="http://schemas.microsoft.com/office/drawing/2014/main" id="{C8245B1E-FB25-4947-A8AC-F6A3BB1EEF0B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5602" name="Google Shape;130;g35ed75ccf_028:notes">
            <a:extLst>
              <a:ext uri="{FF2B5EF4-FFF2-40B4-BE49-F238E27FC236}">
                <a16:creationId xmlns:a16="http://schemas.microsoft.com/office/drawing/2014/main" id="{BA3DE2BB-1455-C24C-B848-053390C8214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Google Shape;136;g35ed75ccf_044:notes">
            <a:extLst>
              <a:ext uri="{FF2B5EF4-FFF2-40B4-BE49-F238E27FC236}">
                <a16:creationId xmlns:a16="http://schemas.microsoft.com/office/drawing/2014/main" id="{2CCB31B2-AC4F-8F4B-A7F9-AAE0F48356B3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7650" name="Google Shape;137;g35ed75ccf_044:notes">
            <a:extLst>
              <a:ext uri="{FF2B5EF4-FFF2-40B4-BE49-F238E27FC236}">
                <a16:creationId xmlns:a16="http://schemas.microsoft.com/office/drawing/2014/main" id="{D42BB3CA-DFB9-0444-8609-DD27E8660E4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Google Shape;147;g35ed75ccf_057:notes">
            <a:extLst>
              <a:ext uri="{FF2B5EF4-FFF2-40B4-BE49-F238E27FC236}">
                <a16:creationId xmlns:a16="http://schemas.microsoft.com/office/drawing/2014/main" id="{595C3C6A-5E2F-A842-B5E7-AFD19C821B75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9698" name="Google Shape;148;g35ed75ccf_057:notes">
            <a:extLst>
              <a:ext uri="{FF2B5EF4-FFF2-40B4-BE49-F238E27FC236}">
                <a16:creationId xmlns:a16="http://schemas.microsoft.com/office/drawing/2014/main" id="{4A740625-A429-7A48-810E-998EFE636BF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Google Shape;159;g35ed75ccf_0113:notes">
            <a:extLst>
              <a:ext uri="{FF2B5EF4-FFF2-40B4-BE49-F238E27FC236}">
                <a16:creationId xmlns:a16="http://schemas.microsoft.com/office/drawing/2014/main" id="{5F5440C8-CA16-C04A-9883-575F0EA60901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1746" name="Google Shape;160;g35ed75ccf_0113:notes">
            <a:extLst>
              <a:ext uri="{FF2B5EF4-FFF2-40B4-BE49-F238E27FC236}">
                <a16:creationId xmlns:a16="http://schemas.microsoft.com/office/drawing/2014/main" id="{35E3BE70-8729-2348-A1D9-56876E3974D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Google Shape;167;g35ed75ccf_022:notes">
            <a:extLst>
              <a:ext uri="{FF2B5EF4-FFF2-40B4-BE49-F238E27FC236}">
                <a16:creationId xmlns:a16="http://schemas.microsoft.com/office/drawing/2014/main" id="{9E2D334E-EEFC-A14D-9C1C-D0297327BC0C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3794" name="Google Shape;168;g35ed75ccf_022:notes">
            <a:extLst>
              <a:ext uri="{FF2B5EF4-FFF2-40B4-BE49-F238E27FC236}">
                <a16:creationId xmlns:a16="http://schemas.microsoft.com/office/drawing/2014/main" id="{21A79679-CA9D-104D-AE10-CBBD84F09C1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174;g35ed75ccf_0134:notes">
            <a:extLst>
              <a:ext uri="{FF2B5EF4-FFF2-40B4-BE49-F238E27FC236}">
                <a16:creationId xmlns:a16="http://schemas.microsoft.com/office/drawing/2014/main" id="{6BC52C71-19FF-FB48-BBE6-5A685FA85232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5842" name="Google Shape;175;g35ed75ccf_0134:notes">
            <a:extLst>
              <a:ext uri="{FF2B5EF4-FFF2-40B4-BE49-F238E27FC236}">
                <a16:creationId xmlns:a16="http://schemas.microsoft.com/office/drawing/2014/main" id="{EFF4AC89-4801-664B-9DEB-AFEF500E0B7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Google Shape;181;g35694cd56_0440:notes">
            <a:extLst>
              <a:ext uri="{FF2B5EF4-FFF2-40B4-BE49-F238E27FC236}">
                <a16:creationId xmlns:a16="http://schemas.microsoft.com/office/drawing/2014/main" id="{8541C302-78E2-F74F-A34D-9D3EF38E213B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7890" name="Google Shape;182;g35694cd56_0440:notes">
            <a:extLst>
              <a:ext uri="{FF2B5EF4-FFF2-40B4-BE49-F238E27FC236}">
                <a16:creationId xmlns:a16="http://schemas.microsoft.com/office/drawing/2014/main" id="{9CE7995A-B5F6-9D43-95A2-2626A080F46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Google Shape;54;g35f391192_04:notes">
            <a:extLst>
              <a:ext uri="{FF2B5EF4-FFF2-40B4-BE49-F238E27FC236}">
                <a16:creationId xmlns:a16="http://schemas.microsoft.com/office/drawing/2014/main" id="{C2AA5E62-33B0-C345-A7DD-F46FF843C3A7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9218" name="Google Shape;55;g35f391192_04:notes">
            <a:extLst>
              <a:ext uri="{FF2B5EF4-FFF2-40B4-BE49-F238E27FC236}">
                <a16:creationId xmlns:a16="http://schemas.microsoft.com/office/drawing/2014/main" id="{39CF5848-1CB4-A34B-AE3A-4896AFB7E83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Google Shape;61;g35f391192_029:notes">
            <a:extLst>
              <a:ext uri="{FF2B5EF4-FFF2-40B4-BE49-F238E27FC236}">
                <a16:creationId xmlns:a16="http://schemas.microsoft.com/office/drawing/2014/main" id="{9EDF18BB-D891-5A4F-901A-8303A4272746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1266" name="Google Shape;62;g35f391192_029:notes">
            <a:extLst>
              <a:ext uri="{FF2B5EF4-FFF2-40B4-BE49-F238E27FC236}">
                <a16:creationId xmlns:a16="http://schemas.microsoft.com/office/drawing/2014/main" id="{EE83C662-6020-3E4E-8A12-71AEFA658BF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Google Shape;67;p:notes">
            <a:extLst>
              <a:ext uri="{FF2B5EF4-FFF2-40B4-BE49-F238E27FC236}">
                <a16:creationId xmlns:a16="http://schemas.microsoft.com/office/drawing/2014/main" id="{304C4C8E-3886-BA4B-AF9F-FD4F1D50D17F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3314" name="Google Shape;68;p:notes">
            <a:extLst>
              <a:ext uri="{FF2B5EF4-FFF2-40B4-BE49-F238E27FC236}">
                <a16:creationId xmlns:a16="http://schemas.microsoft.com/office/drawing/2014/main" id="{AB538A76-88D1-B341-B76C-D5F629FD691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Google Shape;74;g35ed75ccf_015:notes">
            <a:extLst>
              <a:ext uri="{FF2B5EF4-FFF2-40B4-BE49-F238E27FC236}">
                <a16:creationId xmlns:a16="http://schemas.microsoft.com/office/drawing/2014/main" id="{57552DB9-1EB4-A24E-B0C2-9B5B4B7FE51A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5362" name="Google Shape;75;g35ed75ccf_015:notes">
            <a:extLst>
              <a:ext uri="{FF2B5EF4-FFF2-40B4-BE49-F238E27FC236}">
                <a16:creationId xmlns:a16="http://schemas.microsoft.com/office/drawing/2014/main" id="{9573AA24-E886-EF4A-BDDD-750B884F9C7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Google Shape;93;g35f391192_017:notes">
            <a:extLst>
              <a:ext uri="{FF2B5EF4-FFF2-40B4-BE49-F238E27FC236}">
                <a16:creationId xmlns:a16="http://schemas.microsoft.com/office/drawing/2014/main" id="{DD4B6067-90F1-4648-A210-B9D8C6D8F6B8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7410" name="Google Shape;94;g35f391192_017:notes">
            <a:extLst>
              <a:ext uri="{FF2B5EF4-FFF2-40B4-BE49-F238E27FC236}">
                <a16:creationId xmlns:a16="http://schemas.microsoft.com/office/drawing/2014/main" id="{7CD31A38-3674-B541-A1DA-25754F4307E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Google Shape;101;g35f391192_057:notes">
            <a:extLst>
              <a:ext uri="{FF2B5EF4-FFF2-40B4-BE49-F238E27FC236}">
                <a16:creationId xmlns:a16="http://schemas.microsoft.com/office/drawing/2014/main" id="{16FD578C-2F87-EB44-B475-7A19D7C048BB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9458" name="Google Shape;102;g35f391192_057:notes">
            <a:extLst>
              <a:ext uri="{FF2B5EF4-FFF2-40B4-BE49-F238E27FC236}">
                <a16:creationId xmlns:a16="http://schemas.microsoft.com/office/drawing/2014/main" id="{5EBE7B6E-B4F5-654D-9019-A1DAFD751E6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Google Shape;108;g35f391192_085:notes">
            <a:extLst>
              <a:ext uri="{FF2B5EF4-FFF2-40B4-BE49-F238E27FC236}">
                <a16:creationId xmlns:a16="http://schemas.microsoft.com/office/drawing/2014/main" id="{025D8E9D-6DE5-4347-A6F5-82C0CB29E5B6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1506" name="Google Shape;109;g35f391192_085:notes">
            <a:extLst>
              <a:ext uri="{FF2B5EF4-FFF2-40B4-BE49-F238E27FC236}">
                <a16:creationId xmlns:a16="http://schemas.microsoft.com/office/drawing/2014/main" id="{82CC85C5-E0E8-9145-BD96-52F39E12A30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Google Shape;115;g35ed75ccf_00:notes">
            <a:extLst>
              <a:ext uri="{FF2B5EF4-FFF2-40B4-BE49-F238E27FC236}">
                <a16:creationId xmlns:a16="http://schemas.microsoft.com/office/drawing/2014/main" id="{3A4CA6AE-3117-5E40-B7A3-C5ADBD611482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4" name="Google Shape;116;g35ed75ccf_00:notes">
            <a:extLst>
              <a:ext uri="{FF2B5EF4-FFF2-40B4-BE49-F238E27FC236}">
                <a16:creationId xmlns:a16="http://schemas.microsoft.com/office/drawing/2014/main" id="{5BEC8B3E-8E36-5A41-82C6-B481CEFA4AF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609600" y="3439625"/>
            <a:ext cx="3962400" cy="11598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7053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;p1">
            <a:extLst>
              <a:ext uri="{FF2B5EF4-FFF2-40B4-BE49-F238E27FC236}">
                <a16:creationId xmlns:a16="http://schemas.microsoft.com/office/drawing/2014/main" id="{3A15E84E-4CCE-7344-906F-9F8E4F85FD1B}"/>
              </a:ext>
            </a:extLst>
          </p:cNvPr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7FD37E-17CE-0B45-B44D-1C82EEE6A58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6956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533400" y="3107350"/>
            <a:ext cx="4038600" cy="11598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533400" y="4211654"/>
            <a:ext cx="4038600" cy="7848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095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CB805C50-97EB-B34F-9139-E43819AED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819150" cy="819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4" name="Google Shape;19;p4">
            <a:extLst>
              <a:ext uri="{FF2B5EF4-FFF2-40B4-BE49-F238E27FC236}">
                <a16:creationId xmlns:a16="http://schemas.microsoft.com/office/drawing/2014/main" id="{09DE5006-9B71-B74B-A06A-3A52C001C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11150"/>
            <a:ext cx="81915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9600" b="1">
                <a:solidFill>
                  <a:srgbClr val="101631"/>
                </a:solidFill>
              </a:rPr>
              <a:t>“</a:t>
            </a:r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348459" y="1521000"/>
            <a:ext cx="5942400" cy="2838600"/>
          </a:xfrm>
          <a:prstGeom prst="rect">
            <a:avLst/>
          </a:prstGeom>
        </p:spPr>
        <p:txBody>
          <a:bodyPr spcFirstLastPara="1"/>
          <a:lstStyle>
            <a:lvl1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▫"/>
              <a:defRPr sz="3000"/>
            </a:lvl1pPr>
            <a:lvl2pPr marL="914400" lvl="1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2pPr>
            <a:lvl3pPr marL="1371600" lvl="2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3pPr>
            <a:lvl4pPr marL="1828800" lvl="3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4pPr>
            <a:lvl5pPr marL="2286000" lvl="4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5pPr>
            <a:lvl6pPr marL="2743200" lvl="5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6pPr>
            <a:lvl7pPr marL="3200400" lvl="6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7pPr>
            <a:lvl8pPr marL="3657600" lvl="7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8pPr>
            <a:lvl9pPr marL="4114800" lvl="8" indent="-41910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9pPr>
          </a:lstStyle>
          <a:p>
            <a:endParaRPr/>
          </a:p>
        </p:txBody>
      </p:sp>
      <p:sp>
        <p:nvSpPr>
          <p:cNvPr id="5" name="Google Shape;17;p4">
            <a:extLst>
              <a:ext uri="{FF2B5EF4-FFF2-40B4-BE49-F238E27FC236}">
                <a16:creationId xmlns:a16="http://schemas.microsoft.com/office/drawing/2014/main" id="{80A92424-1666-884B-98A1-98EEE85F1FA6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6D8725F-5A53-3943-B4F5-055574744FB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48348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57200" y="2647975"/>
            <a:ext cx="4114800" cy="2137200"/>
          </a:xfrm>
          <a:prstGeom prst="rect">
            <a:avLst/>
          </a:prstGeom>
        </p:spPr>
        <p:txBody>
          <a:bodyPr spcFirstLastPara="1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▫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9pPr>
          </a:lstStyle>
          <a:p>
            <a:endParaRPr/>
          </a:p>
        </p:txBody>
      </p:sp>
      <p:sp>
        <p:nvSpPr>
          <p:cNvPr id="4" name="Google Shape;9;p1">
            <a:extLst>
              <a:ext uri="{FF2B5EF4-FFF2-40B4-BE49-F238E27FC236}">
                <a16:creationId xmlns:a16="http://schemas.microsoft.com/office/drawing/2014/main" id="{61D1C603-5BBC-C948-9CD4-125E137D7931}"/>
              </a:ext>
            </a:extLst>
          </p:cNvPr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9CDE2-3F02-974B-9619-93DCB9CC1A5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1622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2571775"/>
            <a:ext cx="3121200" cy="2354100"/>
          </a:xfrm>
          <a:prstGeom prst="rect">
            <a:avLst/>
          </a:prstGeom>
        </p:spPr>
        <p:txBody>
          <a:bodyPr spcFirstLastPara="1"/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2"/>
          </p:nvPr>
        </p:nvSpPr>
        <p:spPr>
          <a:xfrm>
            <a:off x="3766505" y="2571775"/>
            <a:ext cx="3121200" cy="2354100"/>
          </a:xfrm>
          <a:prstGeom prst="rect">
            <a:avLst/>
          </a:prstGeom>
        </p:spPr>
        <p:txBody>
          <a:bodyPr spcFirstLastPara="1"/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5" name="Google Shape;9;p1">
            <a:extLst>
              <a:ext uri="{FF2B5EF4-FFF2-40B4-BE49-F238E27FC236}">
                <a16:creationId xmlns:a16="http://schemas.microsoft.com/office/drawing/2014/main" id="{4B39F981-BD06-9245-BA05-E108A3D70976}"/>
              </a:ext>
            </a:extLst>
          </p:cNvPr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D0ECF8-EDD4-8045-ACCB-F176B4F217B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2235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457200" y="2571775"/>
            <a:ext cx="2631900" cy="2354100"/>
          </a:xfrm>
          <a:prstGeom prst="rect">
            <a:avLst/>
          </a:prstGeom>
        </p:spPr>
        <p:txBody>
          <a:bodyPr spcFirstLastPara="1"/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3223964" y="2571775"/>
            <a:ext cx="2631900" cy="2354100"/>
          </a:xfrm>
          <a:prstGeom prst="rect">
            <a:avLst/>
          </a:prstGeom>
        </p:spPr>
        <p:txBody>
          <a:bodyPr spcFirstLastPara="1"/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3"/>
          </p:nvPr>
        </p:nvSpPr>
        <p:spPr>
          <a:xfrm>
            <a:off x="5990727" y="2571775"/>
            <a:ext cx="2631900" cy="2354100"/>
          </a:xfrm>
          <a:prstGeom prst="rect">
            <a:avLst/>
          </a:prstGeom>
        </p:spPr>
        <p:txBody>
          <a:bodyPr spcFirstLastPara="1"/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6" name="Google Shape;9;p1">
            <a:extLst>
              <a:ext uri="{FF2B5EF4-FFF2-40B4-BE49-F238E27FC236}">
                <a16:creationId xmlns:a16="http://schemas.microsoft.com/office/drawing/2014/main" id="{CE4C9C9C-E810-E547-848D-0A86F6B5DD36}"/>
              </a:ext>
            </a:extLst>
          </p:cNvPr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BD78E3-AF7F-D840-9FB0-48959EA4727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0562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" name="Google Shape;9;p1">
            <a:extLst>
              <a:ext uri="{FF2B5EF4-FFF2-40B4-BE49-F238E27FC236}">
                <a16:creationId xmlns:a16="http://schemas.microsoft.com/office/drawing/2014/main" id="{CA93B457-C687-0541-95B9-95244523251C}"/>
              </a:ext>
            </a:extLst>
          </p:cNvPr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2AD03-D172-8D40-A270-5276DF412FE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17275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title">
  <p:cSld name="TITLE_ONLY_1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304800" y="3492738"/>
            <a:ext cx="4114800" cy="14088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" name="Google Shape;9;p1">
            <a:extLst>
              <a:ext uri="{FF2B5EF4-FFF2-40B4-BE49-F238E27FC236}">
                <a16:creationId xmlns:a16="http://schemas.microsoft.com/office/drawing/2014/main" id="{23EAA02A-1676-E445-8A4A-6F3DA2AD0F35}"/>
              </a:ext>
            </a:extLst>
          </p:cNvPr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542808-4E68-B14F-BE3C-4B1212EFD9A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9830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57200" y="4253909"/>
            <a:ext cx="8229600" cy="519600"/>
          </a:xfrm>
          <a:prstGeom prst="rect">
            <a:avLst/>
          </a:prstGeom>
        </p:spPr>
        <p:txBody>
          <a:bodyPr spcFirstLastPara="1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3" name="Google Shape;9;p1">
            <a:extLst>
              <a:ext uri="{FF2B5EF4-FFF2-40B4-BE49-F238E27FC236}">
                <a16:creationId xmlns:a16="http://schemas.microsoft.com/office/drawing/2014/main" id="{8C055302-52C2-6C49-ACCE-53E7867D67BA}"/>
              </a:ext>
            </a:extLst>
          </p:cNvPr>
          <p:cNvSpPr txBox="1">
            <a:spLocks noGrp="1" noChangeArrowheads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E6377B-43A2-394F-ABC5-E9890408442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5897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0737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6;p1">
            <a:extLst>
              <a:ext uri="{FF2B5EF4-FFF2-40B4-BE49-F238E27FC236}">
                <a16:creationId xmlns:a16="http://schemas.microsoft.com/office/drawing/2014/main" id="{55CE6788-00D3-0F46-9726-395FCA2AE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763" y="4763"/>
            <a:ext cx="6859588" cy="5143500"/>
          </a:xfrm>
          <a:prstGeom prst="rect">
            <a:avLst/>
          </a:prstGeom>
          <a:gradFill rotWithShape="0">
            <a:gsLst>
              <a:gs pos="0">
                <a:srgbClr val="000208">
                  <a:alpha val="0"/>
                </a:srgbClr>
              </a:gs>
              <a:gs pos="100000">
                <a:srgbClr val="000208">
                  <a:alpha val="59607"/>
                </a:srgbClr>
              </a:gs>
            </a:gsLst>
            <a:lin ang="108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FF"/>
              </a:buClr>
              <a:buSzPts val="2400"/>
              <a:buFont typeface="Helvetica Neue Light" panose="02000403000000020004" pitchFamily="2" charset="0"/>
              <a:buNone/>
            </a:pPr>
            <a:endParaRPr lang="zh-CN" altLang="zh-CN" sz="2400">
              <a:solidFill>
                <a:srgbClr val="FFFFFF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Helvetica Neue Light" panose="02000403000000020004" pitchFamily="2" charset="0"/>
              <a:sym typeface="Helvetica Neue Light" panose="02000403000000020004" pitchFamily="2" charset="0"/>
            </a:endParaRPr>
          </a:p>
        </p:txBody>
      </p:sp>
      <p:sp>
        <p:nvSpPr>
          <p:cNvPr id="7" name="Google Shape;7;p1">
            <a:extLst>
              <a:ext uri="{FF2B5EF4-FFF2-40B4-BE49-F238E27FC236}">
                <a16:creationId xmlns:a16="http://schemas.microsoft.com/office/drawing/2014/main" id="{E65FAFBA-0028-0F48-AEB0-AA304BF24B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4975"/>
            <a:ext cx="4114800" cy="21367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8" name="Google Shape;8;p1">
            <a:extLst>
              <a:ext uri="{FF2B5EF4-FFF2-40B4-BE49-F238E27FC236}">
                <a16:creationId xmlns:a16="http://schemas.microsoft.com/office/drawing/2014/main" id="{24A8EAB3-B421-454A-8BE8-C4B0052C15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647950"/>
            <a:ext cx="4114800" cy="21367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10000"/>
              </a:srgbClr>
            </a:outerShdw>
          </a:effec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29" name="Google Shape;9;p1">
            <a:extLst>
              <a:ext uri="{FF2B5EF4-FFF2-40B4-BE49-F238E27FC236}">
                <a16:creationId xmlns:a16="http://schemas.microsoft.com/office/drawing/2014/main" id="{2155D87B-7972-4244-9715-1C437A8069DC}"/>
              </a:ext>
            </a:extLst>
          </p:cNvPr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8580438" y="4587875"/>
            <a:ext cx="525462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800" b="1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defRPr>
            </a:lvl1pPr>
          </a:lstStyle>
          <a:p>
            <a:fld id="{BCCD98C2-DFC1-104C-9044-67707A1F8FBF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unsplash.com/" TargetMode="External"/><Relationship Id="rId4" Type="http://schemas.openxmlformats.org/officeDocument/2006/relationships/hyperlink" Target="http://www.slidescarnival.com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>
            <a:extLst>
              <a:ext uri="{FF2B5EF4-FFF2-40B4-BE49-F238E27FC236}">
                <a16:creationId xmlns:a16="http://schemas.microsoft.com/office/drawing/2014/main" id="{F1ADA962-1949-4B4A-BA7D-C1362D7F1EA5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lnSpc>
                <a:spcPct val="115000"/>
              </a:lnSpc>
              <a:buClr>
                <a:srgbClr val="101631"/>
              </a:buClr>
              <a:buFont typeface="Zilla Slab Light"/>
              <a:buNone/>
              <a:defRPr/>
            </a:pPr>
            <a:r>
              <a:rPr lang="en" dirty="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Ph</a:t>
            </a:r>
            <a:r>
              <a:rPr lang="en-US" altLang="zh-CN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0</a:t>
            </a:r>
            <a:r>
              <a:rPr lang="en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to </a:t>
            </a:r>
            <a:r>
              <a:rPr lang="en" dirty="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Background presentation </a:t>
            </a:r>
            <a:endParaRPr dirty="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6147" name="Google Shape;51;p12">
            <a:extLst>
              <a:ext uri="{FF2B5EF4-FFF2-40B4-BE49-F238E27FC236}">
                <a16:creationId xmlns:a16="http://schemas.microsoft.com/office/drawing/2014/main" id="{9169A564-0C9A-D44C-9E2D-DABE96F19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0850" y="261938"/>
            <a:ext cx="3359150" cy="248761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  <p:pic>
        <p:nvPicPr>
          <p:cNvPr id="6148" name="Google Shape;52;p12">
            <a:extLst>
              <a:ext uri="{FF2B5EF4-FFF2-40B4-BE49-F238E27FC236}">
                <a16:creationId xmlns:a16="http://schemas.microsoft.com/office/drawing/2014/main" id="{14D88222-159B-0E45-8037-5D64B50E0408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0" y="261938"/>
            <a:ext cx="3316288" cy="248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>
            <a:extLst>
              <a:ext uri="{FF2B5EF4-FFF2-40B4-BE49-F238E27FC236}">
                <a16:creationId xmlns:a16="http://schemas.microsoft.com/office/drawing/2014/main" id="{B4490E73-C8A7-6042-A298-D9CE1C570901}"/>
              </a:ext>
            </a:extLst>
          </p:cNvPr>
          <p:cNvSpPr txBox="1">
            <a:spLocks noGrp="1"/>
          </p:cNvSpPr>
          <p:nvPr>
            <p:ph type="ctrTitle" idx="4294967295"/>
          </p:nvPr>
        </p:nvSpPr>
        <p:spPr>
          <a:xfrm>
            <a:off x="685800" y="2954942"/>
            <a:ext cx="7772400" cy="1159800"/>
          </a:xfrm>
        </p:spPr>
        <p:txBody>
          <a:bodyPr spcFirstLastPara="1"/>
          <a:lstStyle/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/>
            </a:pPr>
            <a:r>
              <a:rPr lang="en" sz="12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89,526,124</a:t>
            </a:r>
            <a:endParaRPr sz="120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33" name="Google Shape;133;p21">
            <a:extLst>
              <a:ext uri="{FF2B5EF4-FFF2-40B4-BE49-F238E27FC236}">
                <a16:creationId xmlns:a16="http://schemas.microsoft.com/office/drawing/2014/main" id="{3370D5A5-87AB-6840-8CFA-E5186F7A33C3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685800" y="3906838"/>
            <a:ext cx="7772400" cy="784225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SzPts val="1800"/>
              <a:buFont typeface="Zilla Slab Light" pitchFamily="2" charset="0"/>
              <a:buNone/>
            </a:pPr>
            <a:r>
              <a:rPr lang="zh-CN" altLang="zh-CN" sz="18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Whoa! That’s a big number, aren’t you proud?</a:t>
            </a:r>
            <a:endParaRPr lang="zh-CN" altLang="zh-CN" sz="18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sp>
        <p:nvSpPr>
          <p:cNvPr id="24580" name="Google Shape;134;p21">
            <a:extLst>
              <a:ext uri="{FF2B5EF4-FFF2-40B4-BE49-F238E27FC236}">
                <a16:creationId xmlns:a16="http://schemas.microsoft.com/office/drawing/2014/main" id="{E34F75E6-2D25-834D-B198-AA6F588E8CE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91F46B5C-B025-D647-899B-7F42E7EC5732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10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>
            <a:extLst>
              <a:ext uri="{FF2B5EF4-FFF2-40B4-BE49-F238E27FC236}">
                <a16:creationId xmlns:a16="http://schemas.microsoft.com/office/drawing/2014/main" id="{F349F3BE-2C7A-F043-A9AD-BA12E677F1B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lnSpc>
                <a:spcPct val="115000"/>
              </a:lnSpc>
              <a:buClr>
                <a:srgbClr val="101631"/>
              </a:buClr>
              <a:buFont typeface="Zilla Slab Light"/>
              <a:buNone/>
              <a:defRPr/>
            </a:pPr>
            <a:r>
              <a:rPr lang="en"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Our process is easy</a:t>
            </a:r>
            <a:endParaRPr sz="40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26627" name="Google Shape;140;p22">
            <a:extLst>
              <a:ext uri="{FF2B5EF4-FFF2-40B4-BE49-F238E27FC236}">
                <a16:creationId xmlns:a16="http://schemas.microsoft.com/office/drawing/2014/main" id="{7599D92A-0A2D-8541-A90D-8DA87CF870FA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71E4927F-A33A-E844-9901-B807396B38E1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11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26628" name="Google Shape;141;p22">
            <a:extLst>
              <a:ext uri="{FF2B5EF4-FFF2-40B4-BE49-F238E27FC236}">
                <a16:creationId xmlns:a16="http://schemas.microsoft.com/office/drawing/2014/main" id="{AB3720ED-07A3-2D4F-891B-85C97C3B8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" y="2833688"/>
            <a:ext cx="1690688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zh-CN" sz="48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1.</a:t>
            </a:r>
          </a:p>
          <a:p>
            <a:pPr eaLnBrk="1" hangingPunct="1"/>
            <a:r>
              <a:rPr lang="zh-CN" altLang="zh-CN" sz="18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first</a:t>
            </a:r>
          </a:p>
        </p:txBody>
      </p:sp>
      <p:sp>
        <p:nvSpPr>
          <p:cNvPr id="26629" name="Google Shape;142;p22">
            <a:extLst>
              <a:ext uri="{FF2B5EF4-FFF2-40B4-BE49-F238E27FC236}">
                <a16:creationId xmlns:a16="http://schemas.microsoft.com/office/drawing/2014/main" id="{2B4189B4-E00A-7F4B-982E-24E1BC919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5263" y="2833688"/>
            <a:ext cx="1692275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zh-CN" sz="48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2.</a:t>
            </a:r>
          </a:p>
          <a:p>
            <a:pPr eaLnBrk="1" hangingPunct="1"/>
            <a:r>
              <a:rPr lang="zh-CN" altLang="zh-CN" sz="18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second</a:t>
            </a:r>
          </a:p>
        </p:txBody>
      </p:sp>
      <p:sp>
        <p:nvSpPr>
          <p:cNvPr id="26630" name="Google Shape;143;p22">
            <a:extLst>
              <a:ext uri="{FF2B5EF4-FFF2-40B4-BE49-F238E27FC236}">
                <a16:creationId xmlns:a16="http://schemas.microsoft.com/office/drawing/2014/main" id="{4D22B112-DE0E-7D41-8C8C-EBDB3A971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6963" y="2833688"/>
            <a:ext cx="1690687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zh-CN" sz="48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3.</a:t>
            </a:r>
          </a:p>
          <a:p>
            <a:pPr eaLnBrk="1" hangingPunct="1"/>
            <a:r>
              <a:rPr lang="zh-CN" altLang="zh-CN" sz="18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last</a:t>
            </a:r>
          </a:p>
        </p:txBody>
      </p:sp>
      <p:cxnSp>
        <p:nvCxnSpPr>
          <p:cNvPr id="26631" name="Google Shape;144;p22">
            <a:extLst>
              <a:ext uri="{FF2B5EF4-FFF2-40B4-BE49-F238E27FC236}">
                <a16:creationId xmlns:a16="http://schemas.microsoft.com/office/drawing/2014/main" id="{23E3DB1B-4151-334F-91B6-EA1CA43FD9F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93838" y="3683000"/>
            <a:ext cx="936625" cy="0"/>
          </a:xfrm>
          <a:prstGeom prst="straightConnector1">
            <a:avLst/>
          </a:prstGeom>
          <a:noFill/>
          <a:ln w="9525">
            <a:solidFill>
              <a:srgbClr val="FFFFFF"/>
            </a:solidFill>
            <a:round/>
            <a:headEnd type="diamond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2" name="Google Shape;145;p22">
            <a:extLst>
              <a:ext uri="{FF2B5EF4-FFF2-40B4-BE49-F238E27FC236}">
                <a16:creationId xmlns:a16="http://schemas.microsoft.com/office/drawing/2014/main" id="{57CD846F-1902-374B-BBC6-C8EBA7C8380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65538" y="3683000"/>
            <a:ext cx="936625" cy="0"/>
          </a:xfrm>
          <a:prstGeom prst="straightConnector1">
            <a:avLst/>
          </a:prstGeom>
          <a:noFill/>
          <a:ln w="9525">
            <a:solidFill>
              <a:srgbClr val="FFFFFF"/>
            </a:solidFill>
            <a:round/>
            <a:headEnd type="diamond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>
            <a:extLst>
              <a:ext uri="{FF2B5EF4-FFF2-40B4-BE49-F238E27FC236}">
                <a16:creationId xmlns:a16="http://schemas.microsoft.com/office/drawing/2014/main" id="{AFDD266B-2EF7-934A-AB89-DB5E50F3445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53587"/>
            <a:ext cx="4114800" cy="2137200"/>
          </a:xfrm>
        </p:spPr>
        <p:txBody>
          <a:bodyPr/>
          <a:lstStyle/>
          <a:p>
            <a:pPr eaLnBrk="1" fontAlgn="auto" hangingPunct="1">
              <a:lnSpc>
                <a:spcPct val="115000"/>
              </a:lnSpc>
              <a:buClr>
                <a:srgbClr val="101631"/>
              </a:buClr>
              <a:buFont typeface="Zilla Slab Light"/>
              <a:buNone/>
              <a:defRPr/>
            </a:pPr>
            <a:r>
              <a:rPr lang="en"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Let’s review some concepts</a:t>
            </a:r>
            <a:endParaRPr sz="40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51" name="Google Shape;151;p23">
            <a:extLst>
              <a:ext uri="{FF2B5EF4-FFF2-40B4-BE49-F238E27FC236}">
                <a16:creationId xmlns:a16="http://schemas.microsoft.com/office/drawing/2014/main" id="{FE81EBF8-8CC1-5C45-872A-9E07C64D1B6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190750"/>
            <a:ext cx="2632075" cy="9334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Yellow</a:t>
            </a:r>
            <a:endParaRPr lang="zh-CN" altLang="zh-CN" sz="12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Is the color of gold, butter and ripe lemons. In the spectrum of visible light, yellow is found between green and orange.</a:t>
            </a:r>
            <a:endParaRPr lang="zh-CN" altLang="zh-CN" sz="12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sp>
        <p:nvSpPr>
          <p:cNvPr id="152" name="Google Shape;152;p23">
            <a:extLst>
              <a:ext uri="{FF2B5EF4-FFF2-40B4-BE49-F238E27FC236}">
                <a16:creationId xmlns:a16="http://schemas.microsoft.com/office/drawing/2014/main" id="{58724E73-FC85-A54A-BA8F-EF472FF8488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224213" y="2190750"/>
            <a:ext cx="2632075" cy="9334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Blue</a:t>
            </a:r>
            <a:endParaRPr lang="zh-CN" altLang="zh-CN" sz="12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Is the colour of the clear sky and the deep sea. It is located between violet and green on the optical spectrum.</a:t>
            </a:r>
            <a:endParaRPr lang="zh-CN" altLang="zh-CN" sz="12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sp>
        <p:nvSpPr>
          <p:cNvPr id="153" name="Google Shape;153;p23">
            <a:extLst>
              <a:ext uri="{FF2B5EF4-FFF2-40B4-BE49-F238E27FC236}">
                <a16:creationId xmlns:a16="http://schemas.microsoft.com/office/drawing/2014/main" id="{4F5346D2-8321-6444-8EF5-80A2FBD69376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991225" y="2190750"/>
            <a:ext cx="2632075" cy="9334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Red</a:t>
            </a:r>
            <a:endParaRPr lang="zh-CN" altLang="zh-CN" sz="12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Is the color of blood, and because of this it has historically been associated with sacrifice, danger and courage. </a:t>
            </a:r>
            <a:endParaRPr lang="zh-CN" altLang="zh-CN" sz="12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endParaRPr lang="zh-CN" altLang="zh-CN" sz="12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sp>
        <p:nvSpPr>
          <p:cNvPr id="28678" name="Google Shape;154;p23">
            <a:extLst>
              <a:ext uri="{FF2B5EF4-FFF2-40B4-BE49-F238E27FC236}">
                <a16:creationId xmlns:a16="http://schemas.microsoft.com/office/drawing/2014/main" id="{B737C8CD-1F9F-F74D-B217-CB8F2CCB133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52C90544-3A0D-5641-AD75-5DF38E34EAEB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12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155" name="Google Shape;155;p23">
            <a:extLst>
              <a:ext uri="{FF2B5EF4-FFF2-40B4-BE49-F238E27FC236}">
                <a16:creationId xmlns:a16="http://schemas.microsoft.com/office/drawing/2014/main" id="{CFCDDF83-8A5F-8041-BA52-3540085863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3486150"/>
            <a:ext cx="2632075" cy="9334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Yellow</a:t>
            </a:r>
            <a:endParaRPr lang="zh-CN" altLang="zh-CN" sz="12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Is the color of gold, butter and ripe lemons. In the spectrum of visible light, yellow is found between green and orange.</a:t>
            </a:r>
            <a:endParaRPr lang="zh-CN" altLang="zh-CN" sz="12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sp>
        <p:nvSpPr>
          <p:cNvPr id="156" name="Google Shape;156;p23">
            <a:extLst>
              <a:ext uri="{FF2B5EF4-FFF2-40B4-BE49-F238E27FC236}">
                <a16:creationId xmlns:a16="http://schemas.microsoft.com/office/drawing/2014/main" id="{3F155D1B-72B8-074A-B572-DF6B707BF89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224213" y="3486150"/>
            <a:ext cx="2632075" cy="9334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Blue</a:t>
            </a:r>
            <a:endParaRPr lang="zh-CN" altLang="zh-CN" sz="12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Is the colour of the clear sky and the deep sea. It is located between violet and green on the optical spectrum.</a:t>
            </a:r>
            <a:endParaRPr lang="zh-CN" altLang="zh-CN" sz="12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sp>
        <p:nvSpPr>
          <p:cNvPr id="157" name="Google Shape;157;p23">
            <a:extLst>
              <a:ext uri="{FF2B5EF4-FFF2-40B4-BE49-F238E27FC236}">
                <a16:creationId xmlns:a16="http://schemas.microsoft.com/office/drawing/2014/main" id="{E55FE4B1-2907-204C-9786-03FCDF5A5762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991225" y="3486150"/>
            <a:ext cx="2632075" cy="9334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Red</a:t>
            </a:r>
            <a:endParaRPr lang="zh-CN" altLang="zh-CN" sz="12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sz="12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Is the color of blood, and because of this it has historically been associated with sacrifice, danger and courage. </a:t>
            </a:r>
            <a:endParaRPr lang="zh-CN" altLang="zh-CN" sz="12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endParaRPr lang="zh-CN" altLang="zh-CN" sz="12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Google Shape;162;p24">
            <a:extLst>
              <a:ext uri="{FF2B5EF4-FFF2-40B4-BE49-F238E27FC236}">
                <a16:creationId xmlns:a16="http://schemas.microsoft.com/office/drawing/2014/main" id="{170D7796-0FAA-3246-941C-66E72720B4F1}"/>
              </a:ext>
            </a:extLst>
          </p:cNvPr>
          <p:cNvSpPr>
            <a:spLocks/>
          </p:cNvSpPr>
          <p:nvPr/>
        </p:nvSpPr>
        <p:spPr bwMode="auto">
          <a:xfrm>
            <a:off x="3538538" y="654050"/>
            <a:ext cx="4872037" cy="3792538"/>
          </a:xfrm>
          <a:custGeom>
            <a:avLst/>
            <a:gdLst>
              <a:gd name="T0" fmla="*/ 72091 w 143434"/>
              <a:gd name="T1" fmla="*/ 2444 h 111665"/>
              <a:gd name="T2" fmla="*/ 72159 w 143434"/>
              <a:gd name="T3" fmla="*/ 2987 h 111665"/>
              <a:gd name="T4" fmla="*/ 71751 w 143434"/>
              <a:gd name="T5" fmla="*/ 3326 h 111665"/>
              <a:gd name="T6" fmla="*/ 71276 w 143434"/>
              <a:gd name="T7" fmla="*/ 2987 h 111665"/>
              <a:gd name="T8" fmla="*/ 71344 w 143434"/>
              <a:gd name="T9" fmla="*/ 2444 h 111665"/>
              <a:gd name="T10" fmla="*/ 137528 w 143434"/>
              <a:gd name="T11" fmla="*/ 5906 h 111665"/>
              <a:gd name="T12" fmla="*/ 5906 w 143434"/>
              <a:gd name="T13" fmla="*/ 89604 h 111665"/>
              <a:gd name="T14" fmla="*/ 137528 w 143434"/>
              <a:gd name="T15" fmla="*/ 5906 h 111665"/>
              <a:gd name="T16" fmla="*/ 2444 w 143434"/>
              <a:gd name="T17" fmla="*/ 339 h 111665"/>
              <a:gd name="T18" fmla="*/ 679 w 143434"/>
              <a:gd name="T19" fmla="*/ 1765 h 111665"/>
              <a:gd name="T20" fmla="*/ 1 w 143434"/>
              <a:gd name="T21" fmla="*/ 3598 h 111665"/>
              <a:gd name="T22" fmla="*/ 1 w 143434"/>
              <a:gd name="T23" fmla="*/ 91979 h 111665"/>
              <a:gd name="T24" fmla="*/ 679 w 143434"/>
              <a:gd name="T25" fmla="*/ 93744 h 111665"/>
              <a:gd name="T26" fmla="*/ 2444 w 143434"/>
              <a:gd name="T27" fmla="*/ 95238 h 111665"/>
              <a:gd name="T28" fmla="*/ 139904 w 143434"/>
              <a:gd name="T29" fmla="*/ 95509 h 111665"/>
              <a:gd name="T30" fmla="*/ 141737 w 143434"/>
              <a:gd name="T31" fmla="*/ 94830 h 111665"/>
              <a:gd name="T32" fmla="*/ 143162 w 143434"/>
              <a:gd name="T33" fmla="*/ 93065 h 111665"/>
              <a:gd name="T34" fmla="*/ 143434 w 143434"/>
              <a:gd name="T35" fmla="*/ 91572 h 111665"/>
              <a:gd name="T36" fmla="*/ 143366 w 143434"/>
              <a:gd name="T37" fmla="*/ 3190 h 111665"/>
              <a:gd name="T38" fmla="*/ 142280 w 143434"/>
              <a:gd name="T39" fmla="*/ 1154 h 111665"/>
              <a:gd name="T40" fmla="*/ 140311 w 143434"/>
              <a:gd name="T41" fmla="*/ 68 h 111665"/>
              <a:gd name="T42" fmla="*/ 55324 w 143434"/>
              <a:gd name="T43" fmla="*/ 95713 h 111665"/>
              <a:gd name="T44" fmla="*/ 54374 w 143434"/>
              <a:gd name="T45" fmla="*/ 105284 h 111665"/>
              <a:gd name="T46" fmla="*/ 53627 w 143434"/>
              <a:gd name="T47" fmla="*/ 108746 h 111665"/>
              <a:gd name="T48" fmla="*/ 52677 w 143434"/>
              <a:gd name="T49" fmla="*/ 109493 h 111665"/>
              <a:gd name="T50" fmla="*/ 48061 w 143434"/>
              <a:gd name="T51" fmla="*/ 110307 h 111665"/>
              <a:gd name="T52" fmla="*/ 47042 w 143434"/>
              <a:gd name="T53" fmla="*/ 110579 h 111665"/>
              <a:gd name="T54" fmla="*/ 47585 w 143434"/>
              <a:gd name="T55" fmla="*/ 110918 h 111665"/>
              <a:gd name="T56" fmla="*/ 56071 w 143434"/>
              <a:gd name="T57" fmla="*/ 111122 h 111665"/>
              <a:gd name="T58" fmla="*/ 94695 w 143434"/>
              <a:gd name="T59" fmla="*/ 110986 h 111665"/>
              <a:gd name="T60" fmla="*/ 96121 w 143434"/>
              <a:gd name="T61" fmla="*/ 110783 h 111665"/>
              <a:gd name="T62" fmla="*/ 95713 w 143434"/>
              <a:gd name="T63" fmla="*/ 110443 h 111665"/>
              <a:gd name="T64" fmla="*/ 91369 w 143434"/>
              <a:gd name="T65" fmla="*/ 109696 h 111665"/>
              <a:gd name="T66" fmla="*/ 89740 w 143434"/>
              <a:gd name="T67" fmla="*/ 109153 h 111665"/>
              <a:gd name="T68" fmla="*/ 89197 w 143434"/>
              <a:gd name="T69" fmla="*/ 107388 h 111665"/>
              <a:gd name="T70" fmla="*/ 88043 w 143434"/>
              <a:gd name="T71" fmla="*/ 98971 h 111665"/>
              <a:gd name="T72" fmla="*/ 47450 w 143434"/>
              <a:gd name="T73" fmla="*/ 111054 h 111665"/>
              <a:gd name="T74" fmla="*/ 47518 w 143434"/>
              <a:gd name="T75" fmla="*/ 111461 h 111665"/>
              <a:gd name="T76" fmla="*/ 62384 w 143434"/>
              <a:gd name="T77" fmla="*/ 111665 h 111665"/>
              <a:gd name="T78" fmla="*/ 94356 w 143434"/>
              <a:gd name="T79" fmla="*/ 111529 h 111665"/>
              <a:gd name="T80" fmla="*/ 95713 w 143434"/>
              <a:gd name="T81" fmla="*/ 111122 h 111665"/>
              <a:gd name="T82" fmla="*/ 91233 w 143434"/>
              <a:gd name="T83" fmla="*/ 111190 h 111665"/>
              <a:gd name="T84" fmla="*/ 51930 w 143434"/>
              <a:gd name="T85" fmla="*/ 111190 h 111665"/>
              <a:gd name="T86" fmla="*/ 47450 w 143434"/>
              <a:gd name="T87" fmla="*/ 111054 h 111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lnTo>
                  <a:pt x="137528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lnTo>
                  <a:pt x="3530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lnTo>
                  <a:pt x="55324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lnTo>
                  <a:pt x="47450" y="1110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0723" name="Google Shape;163;p24">
            <a:extLst>
              <a:ext uri="{FF2B5EF4-FFF2-40B4-BE49-F238E27FC236}">
                <a16:creationId xmlns:a16="http://schemas.microsoft.com/office/drawing/2014/main" id="{4AFD4B8B-5BF4-D449-8B88-3D0DFA9CC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1738" y="854075"/>
            <a:ext cx="4464050" cy="2851150"/>
          </a:xfrm>
          <a:prstGeom prst="rect">
            <a:avLst/>
          </a:prstGeom>
          <a:solidFill>
            <a:srgbClr val="101631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10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Place your screenshot here</a:t>
            </a:r>
          </a:p>
        </p:txBody>
      </p:sp>
      <p:sp>
        <p:nvSpPr>
          <p:cNvPr id="30724" name="Google Shape;164;p24">
            <a:extLst>
              <a:ext uri="{FF2B5EF4-FFF2-40B4-BE49-F238E27FC236}">
                <a16:creationId xmlns:a16="http://schemas.microsoft.com/office/drawing/2014/main" id="{9E8D6BB7-989D-AE42-9A78-E17675776ED7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1837AA58-86FA-BD43-9916-F227631014E2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13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165" name="Google Shape;165;p24">
            <a:extLst>
              <a:ext uri="{FF2B5EF4-FFF2-40B4-BE49-F238E27FC236}">
                <a16:creationId xmlns:a16="http://schemas.microsoft.com/office/drawing/2014/main" id="{1A2082EA-A219-C442-A826-EC72FD2B7BB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671150"/>
            <a:ext cx="2470800" cy="3982500"/>
          </a:xfrm>
        </p:spPr>
        <p:txBody>
          <a:bodyPr spcFirstLastPara="1" anchor="b"/>
          <a:lstStyle/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None/>
              <a:defRPr/>
            </a:pPr>
            <a:r>
              <a:rPr lang="en" sz="3600" b="1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Desktop project</a:t>
            </a:r>
            <a:endParaRPr sz="3600" b="1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None/>
              <a:defRPr/>
            </a:pPr>
            <a:r>
              <a:rPr lang="en"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Google Shape;170;p25">
            <a:extLst>
              <a:ext uri="{FF2B5EF4-FFF2-40B4-BE49-F238E27FC236}">
                <a16:creationId xmlns:a16="http://schemas.microsoft.com/office/drawing/2014/main" id="{016F307A-25DE-F04D-A659-BFBEE911A70E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02240C92-4547-8041-9DEE-8FB803FAF063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14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171" name="Google Shape;171;p25">
            <a:extLst>
              <a:ext uri="{FF2B5EF4-FFF2-40B4-BE49-F238E27FC236}">
                <a16:creationId xmlns:a16="http://schemas.microsoft.com/office/drawing/2014/main" id="{9EC2DC92-CDEC-D647-BAD6-471E34CE6E4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434575"/>
            <a:ext cx="4641000" cy="2137200"/>
          </a:xfrm>
        </p:spPr>
        <p:txBody>
          <a:bodyPr spcFirstLastPara="1"/>
          <a:lstStyle/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/>
            </a:pPr>
            <a:r>
              <a:rPr lang="en" sz="96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Thanks!</a:t>
            </a:r>
            <a:endParaRPr sz="96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72" name="Google Shape;172;p25">
            <a:extLst>
              <a:ext uri="{FF2B5EF4-FFF2-40B4-BE49-F238E27FC236}">
                <a16:creationId xmlns:a16="http://schemas.microsoft.com/office/drawing/2014/main" id="{4EB4C917-BEB9-6E4E-B30F-F10227DD11C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Clr>
                <a:srgbClr val="FFFFFF"/>
              </a:buClr>
              <a:buSzPts val="1800"/>
              <a:buFont typeface="Zilla Slab Light" pitchFamily="2" charset="0"/>
              <a:buNone/>
            </a:pPr>
            <a:r>
              <a:rPr lang="zh-CN" altLang="zh-CN" sz="2400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Any questions?</a:t>
            </a:r>
            <a:endParaRPr lang="zh-CN" altLang="zh-CN" sz="24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eaLnBrk="1" hangingPunct="1">
              <a:buClr>
                <a:srgbClr val="FFFFFF"/>
              </a:buClr>
              <a:buSzPts val="1800"/>
              <a:buFont typeface="Zilla Slab Light" pitchFamily="2" charset="0"/>
              <a:buNone/>
            </a:pPr>
            <a:r>
              <a:rPr lang="zh-CN" altLang="zh-CN" sz="18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You can find me at:</a:t>
            </a:r>
            <a:endParaRPr lang="zh-CN" altLang="zh-CN" sz="18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eaLnBrk="1" hangingPunct="1">
              <a:buClr>
                <a:srgbClr val="FFFFFF"/>
              </a:buClr>
              <a:buSzPts val="1800"/>
              <a:buFont typeface="Zilla Slab Light" pitchFamily="2" charset="0"/>
              <a:buChar char="▫"/>
            </a:pPr>
            <a:r>
              <a:rPr lang="zh-CN" altLang="zh-CN" sz="18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@username</a:t>
            </a:r>
            <a:endParaRPr lang="zh-CN" altLang="zh-CN" sz="18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eaLnBrk="1" hangingPunct="1">
              <a:buClr>
                <a:srgbClr val="FFFFFF"/>
              </a:buClr>
              <a:buSzPts val="1800"/>
              <a:buFont typeface="Zilla Slab Light" pitchFamily="2" charset="0"/>
              <a:buChar char="▫"/>
            </a:pPr>
            <a:r>
              <a:rPr lang="zh-CN" altLang="zh-CN" sz="18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user@mail.me</a:t>
            </a:r>
            <a:endParaRPr lang="zh-CN" altLang="zh-CN" sz="18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eaLnBrk="1" hangingPunct="1">
              <a:buSzPts val="1100"/>
            </a:pPr>
            <a:endParaRPr lang="zh-CN" altLang="zh-CN" sz="18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eaLnBrk="1" hangingPunct="1">
              <a:buClr>
                <a:srgbClr val="FFFFFF"/>
              </a:buClr>
              <a:buSzPts val="1800"/>
              <a:buFont typeface="Zilla Slab Light" pitchFamily="2" charset="0"/>
              <a:buNone/>
            </a:pPr>
            <a:endParaRPr lang="zh-CN" altLang="zh-CN" sz="2400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Google Shape;177;p26">
            <a:extLst>
              <a:ext uri="{FF2B5EF4-FFF2-40B4-BE49-F238E27FC236}">
                <a16:creationId xmlns:a16="http://schemas.microsoft.com/office/drawing/2014/main" id="{FA354DE6-F5AD-7647-B648-7BE55ADF248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C59A2E55-BCAC-D44E-B05E-39479C4DFB62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15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178" name="Google Shape;178;p26">
            <a:extLst>
              <a:ext uri="{FF2B5EF4-FFF2-40B4-BE49-F238E27FC236}">
                <a16:creationId xmlns:a16="http://schemas.microsoft.com/office/drawing/2014/main" id="{6AA87E10-453D-7545-9E15-F3E77DEC7BF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defRPr/>
            </a:pPr>
            <a:r>
              <a:rPr lang="en"/>
              <a:t>Credits</a:t>
            </a:r>
            <a:endParaRPr/>
          </a:p>
        </p:txBody>
      </p:sp>
      <p:sp>
        <p:nvSpPr>
          <p:cNvPr id="179" name="Google Shape;179;p26">
            <a:extLst>
              <a:ext uri="{FF2B5EF4-FFF2-40B4-BE49-F238E27FC236}">
                <a16:creationId xmlns:a16="http://schemas.microsoft.com/office/drawing/2014/main" id="{26A96B06-2F27-AC4E-9D9A-F4C4871F84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647950"/>
            <a:ext cx="4732338" cy="213677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Special thanks to all the people who made and released these awesome resources for free: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Zilla Slab Light" pitchFamily="2" charset="0"/>
              <a:buChar char="▫"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Presentation template by </a:t>
            </a:r>
            <a:r>
              <a:rPr lang="zh-CN" altLang="zh-CN" u="sng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  <a:hlinkClick r:id="rId4"/>
              </a:rPr>
              <a:t>SlidesCarnival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Zilla Slab Light" pitchFamily="2" charset="0"/>
              <a:buChar char="▫"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Photographs by </a:t>
            </a:r>
            <a:r>
              <a:rPr lang="zh-CN" altLang="zh-CN" u="sng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  <a:hlinkClick r:id="rId5"/>
              </a:rPr>
              <a:t>Unsplash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Font typeface="Zilla Slab Light" pitchFamily="2" charset="0"/>
              <a:buNone/>
            </a:pP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7">
            <a:extLst>
              <a:ext uri="{FF2B5EF4-FFF2-40B4-BE49-F238E27FC236}">
                <a16:creationId xmlns:a16="http://schemas.microsoft.com/office/drawing/2014/main" id="{DEE1B83A-DD25-4543-ADAD-C2565881D2F6}"/>
              </a:ext>
            </a:extLst>
          </p:cNvPr>
          <p:cNvSpPr txBox="1"/>
          <p:nvPr/>
        </p:nvSpPr>
        <p:spPr>
          <a:xfrm>
            <a:off x="6248400" y="312738"/>
            <a:ext cx="2592388" cy="15255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1100"/>
            </a:pPr>
            <a:r>
              <a:rPr lang="zh-CN" altLang="zh-CN" sz="9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SlidesCarnival icons are editable shapes. </a:t>
            </a:r>
          </a:p>
          <a:p>
            <a:pPr eaLnBrk="1" hangingPunct="1">
              <a:buSzPts val="1100"/>
            </a:pPr>
            <a:endParaRPr lang="zh-CN" altLang="zh-CN" sz="900">
              <a:solidFill>
                <a:srgbClr val="FFFFFF"/>
              </a:solidFill>
              <a:latin typeface="Zilla Slab Light" pitchFamily="2" charset="0"/>
              <a:sym typeface="Zilla Slab Light" pitchFamily="2" charset="0"/>
            </a:endParaRPr>
          </a:p>
          <a:p>
            <a:pPr eaLnBrk="1" hangingPunct="1">
              <a:buSzPts val="1100"/>
            </a:pPr>
            <a:r>
              <a:rPr lang="zh-CN" altLang="zh-CN" sz="9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This means that you can:</a:t>
            </a:r>
          </a:p>
          <a:p>
            <a:pPr eaLnBrk="1" hangingPunct="1">
              <a:buClr>
                <a:srgbClr val="FFFFFF"/>
              </a:buClr>
              <a:buSzPts val="900"/>
              <a:buFont typeface="Zilla Slab Light" pitchFamily="2" charset="0"/>
              <a:buChar char="●"/>
            </a:pPr>
            <a:r>
              <a:rPr lang="zh-CN" altLang="zh-CN" sz="9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Resize them without losing quality.</a:t>
            </a:r>
          </a:p>
          <a:p>
            <a:pPr eaLnBrk="1" hangingPunct="1">
              <a:buClr>
                <a:srgbClr val="FFFFFF"/>
              </a:buClr>
              <a:buSzPts val="900"/>
              <a:buFont typeface="Zilla Slab Light" pitchFamily="2" charset="0"/>
              <a:buChar char="●"/>
            </a:pPr>
            <a:r>
              <a:rPr lang="zh-CN" altLang="zh-CN" sz="9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Change line color, width and style.</a:t>
            </a:r>
          </a:p>
          <a:p>
            <a:pPr eaLnBrk="1" hangingPunct="1"/>
            <a:endParaRPr lang="zh-CN" altLang="zh-CN" sz="900">
              <a:solidFill>
                <a:srgbClr val="FFFFFF"/>
              </a:solidFill>
              <a:latin typeface="Zilla Slab Light" pitchFamily="2" charset="0"/>
              <a:sym typeface="Zilla Slab Light" pitchFamily="2" charset="0"/>
            </a:endParaRPr>
          </a:p>
          <a:p>
            <a:pPr eaLnBrk="1" hangingPunct="1"/>
            <a:r>
              <a:rPr lang="zh-CN" altLang="zh-CN" sz="9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Isn’t that nice? :)</a:t>
            </a:r>
          </a:p>
          <a:p>
            <a:pPr eaLnBrk="1" hangingPunct="1"/>
            <a:endParaRPr lang="zh-CN" altLang="zh-CN" sz="900">
              <a:solidFill>
                <a:srgbClr val="FFFFFF"/>
              </a:solidFill>
              <a:latin typeface="Zilla Slab Light" pitchFamily="2" charset="0"/>
              <a:sym typeface="Zilla Slab Light" pitchFamily="2" charset="0"/>
            </a:endParaRPr>
          </a:p>
          <a:p>
            <a:pPr eaLnBrk="1" hangingPunct="1"/>
            <a:r>
              <a:rPr lang="zh-CN" altLang="zh-CN" sz="9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Examples:</a:t>
            </a:r>
          </a:p>
          <a:p>
            <a:pPr eaLnBrk="1" hangingPunct="1">
              <a:buSzPts val="1100"/>
            </a:pPr>
            <a:endParaRPr lang="zh-CN" altLang="zh-CN" sz="900">
              <a:solidFill>
                <a:srgbClr val="FFFFFF"/>
              </a:solidFill>
              <a:latin typeface="Zilla Slab Light" pitchFamily="2" charset="0"/>
              <a:sym typeface="Zilla Slab Light" pitchFamily="2" charset="0"/>
            </a:endParaRPr>
          </a:p>
          <a:p>
            <a:pPr eaLnBrk="1" hangingPunct="1"/>
            <a:endParaRPr lang="zh-CN" altLang="zh-CN" sz="900">
              <a:solidFill>
                <a:srgbClr val="FFFFFF"/>
              </a:solidFill>
              <a:latin typeface="Zilla Slab Light" pitchFamily="2" charset="0"/>
              <a:sym typeface="Zilla Slab Light" pitchFamily="2" charset="0"/>
            </a:endParaRPr>
          </a:p>
        </p:txBody>
      </p:sp>
      <p:grpSp>
        <p:nvGrpSpPr>
          <p:cNvPr id="36866" name="Google Shape;185;p27">
            <a:extLst>
              <a:ext uri="{FF2B5EF4-FFF2-40B4-BE49-F238E27FC236}">
                <a16:creationId xmlns:a16="http://schemas.microsoft.com/office/drawing/2014/main" id="{4B865D4F-C127-2E49-8947-6A7E910CE413}"/>
              </a:ext>
            </a:extLst>
          </p:cNvPr>
          <p:cNvGrpSpPr>
            <a:grpSpLocks/>
          </p:cNvGrpSpPr>
          <p:nvPr/>
        </p:nvGrpSpPr>
        <p:grpSpPr bwMode="auto">
          <a:xfrm>
            <a:off x="349250" y="333375"/>
            <a:ext cx="342900" cy="447675"/>
            <a:chOff x="590250" y="244200"/>
            <a:chExt cx="407975" cy="532175"/>
          </a:xfrm>
        </p:grpSpPr>
        <p:sp>
          <p:nvSpPr>
            <p:cNvPr id="37300" name="Google Shape;186;p27">
              <a:extLst>
                <a:ext uri="{FF2B5EF4-FFF2-40B4-BE49-F238E27FC236}">
                  <a16:creationId xmlns:a16="http://schemas.microsoft.com/office/drawing/2014/main" id="{A18CD311-349A-2D43-9902-8200F7320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25" y="313625"/>
              <a:ext cx="375100" cy="462750"/>
            </a:xfrm>
            <a:custGeom>
              <a:avLst/>
              <a:gdLst>
                <a:gd name="T0" fmla="*/ 1 w 15004"/>
                <a:gd name="T1" fmla="*/ 17536 h 18510"/>
                <a:gd name="T2" fmla="*/ 1 w 15004"/>
                <a:gd name="T3" fmla="*/ 17536 h 18510"/>
                <a:gd name="T4" fmla="*/ 1 w 15004"/>
                <a:gd name="T5" fmla="*/ 17536 h 18510"/>
                <a:gd name="T6" fmla="*/ 25 w 15004"/>
                <a:gd name="T7" fmla="*/ 17682 h 18510"/>
                <a:gd name="T8" fmla="*/ 49 w 15004"/>
                <a:gd name="T9" fmla="*/ 17852 h 18510"/>
                <a:gd name="T10" fmla="*/ 123 w 15004"/>
                <a:gd name="T11" fmla="*/ 18023 h 18510"/>
                <a:gd name="T12" fmla="*/ 220 w 15004"/>
                <a:gd name="T13" fmla="*/ 18193 h 18510"/>
                <a:gd name="T14" fmla="*/ 293 w 15004"/>
                <a:gd name="T15" fmla="*/ 18291 h 18510"/>
                <a:gd name="T16" fmla="*/ 390 w 15004"/>
                <a:gd name="T17" fmla="*/ 18364 h 18510"/>
                <a:gd name="T18" fmla="*/ 488 w 15004"/>
                <a:gd name="T19" fmla="*/ 18412 h 18510"/>
                <a:gd name="T20" fmla="*/ 610 w 15004"/>
                <a:gd name="T21" fmla="*/ 18461 h 18510"/>
                <a:gd name="T22" fmla="*/ 756 w 15004"/>
                <a:gd name="T23" fmla="*/ 18510 h 18510"/>
                <a:gd name="T24" fmla="*/ 926 w 15004"/>
                <a:gd name="T25" fmla="*/ 18510 h 18510"/>
                <a:gd name="T26" fmla="*/ 14468 w 15004"/>
                <a:gd name="T27" fmla="*/ 18510 h 18510"/>
                <a:gd name="T28" fmla="*/ 14468 w 15004"/>
                <a:gd name="T29" fmla="*/ 18510 h 18510"/>
                <a:gd name="T30" fmla="*/ 14541 w 15004"/>
                <a:gd name="T31" fmla="*/ 18510 h 18510"/>
                <a:gd name="T32" fmla="*/ 14614 w 15004"/>
                <a:gd name="T33" fmla="*/ 18485 h 18510"/>
                <a:gd name="T34" fmla="*/ 14736 w 15004"/>
                <a:gd name="T35" fmla="*/ 18412 h 18510"/>
                <a:gd name="T36" fmla="*/ 14833 w 15004"/>
                <a:gd name="T37" fmla="*/ 18291 h 18510"/>
                <a:gd name="T38" fmla="*/ 14906 w 15004"/>
                <a:gd name="T39" fmla="*/ 18144 h 18510"/>
                <a:gd name="T40" fmla="*/ 14955 w 15004"/>
                <a:gd name="T41" fmla="*/ 17974 h 18510"/>
                <a:gd name="T42" fmla="*/ 14979 w 15004"/>
                <a:gd name="T43" fmla="*/ 17779 h 18510"/>
                <a:gd name="T44" fmla="*/ 15003 w 15004"/>
                <a:gd name="T45" fmla="*/ 17438 h 18510"/>
                <a:gd name="T46" fmla="*/ 15003 w 15004"/>
                <a:gd name="T47" fmla="*/ 487 h 18510"/>
                <a:gd name="T48" fmla="*/ 15003 w 15004"/>
                <a:gd name="T49" fmla="*/ 487 h 18510"/>
                <a:gd name="T50" fmla="*/ 15003 w 15004"/>
                <a:gd name="T51" fmla="*/ 341 h 18510"/>
                <a:gd name="T52" fmla="*/ 14979 w 15004"/>
                <a:gd name="T53" fmla="*/ 219 h 18510"/>
                <a:gd name="T54" fmla="*/ 14955 w 15004"/>
                <a:gd name="T55" fmla="*/ 146 h 18510"/>
                <a:gd name="T56" fmla="*/ 14906 w 15004"/>
                <a:gd name="T57" fmla="*/ 73 h 18510"/>
                <a:gd name="T58" fmla="*/ 14833 w 15004"/>
                <a:gd name="T59" fmla="*/ 49 h 18510"/>
                <a:gd name="T60" fmla="*/ 14736 w 15004"/>
                <a:gd name="T61" fmla="*/ 24 h 18510"/>
                <a:gd name="T62" fmla="*/ 14468 w 15004"/>
                <a:gd name="T63" fmla="*/ 0 h 18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1" name="Google Shape;187;p27">
              <a:extLst>
                <a:ext uri="{FF2B5EF4-FFF2-40B4-BE49-F238E27FC236}">
                  <a16:creationId xmlns:a16="http://schemas.microsoft.com/office/drawing/2014/main" id="{E1FA0EA6-89CD-2E4E-B1E0-CA5F930DF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50" y="269775"/>
              <a:ext cx="377525" cy="462775"/>
            </a:xfrm>
            <a:custGeom>
              <a:avLst/>
              <a:gdLst>
                <a:gd name="T0" fmla="*/ 14321 w 15101"/>
                <a:gd name="T1" fmla="*/ 0 h 18511"/>
                <a:gd name="T2" fmla="*/ 780 w 15101"/>
                <a:gd name="T3" fmla="*/ 0 h 18511"/>
                <a:gd name="T4" fmla="*/ 780 w 15101"/>
                <a:gd name="T5" fmla="*/ 0 h 18511"/>
                <a:gd name="T6" fmla="*/ 634 w 15101"/>
                <a:gd name="T7" fmla="*/ 25 h 18511"/>
                <a:gd name="T8" fmla="*/ 488 w 15101"/>
                <a:gd name="T9" fmla="*/ 74 h 18511"/>
                <a:gd name="T10" fmla="*/ 342 w 15101"/>
                <a:gd name="T11" fmla="*/ 122 h 18511"/>
                <a:gd name="T12" fmla="*/ 220 w 15101"/>
                <a:gd name="T13" fmla="*/ 220 h 18511"/>
                <a:gd name="T14" fmla="*/ 122 w 15101"/>
                <a:gd name="T15" fmla="*/ 341 h 18511"/>
                <a:gd name="T16" fmla="*/ 74 w 15101"/>
                <a:gd name="T17" fmla="*/ 488 h 18511"/>
                <a:gd name="T18" fmla="*/ 25 w 15101"/>
                <a:gd name="T19" fmla="*/ 634 h 18511"/>
                <a:gd name="T20" fmla="*/ 1 w 15101"/>
                <a:gd name="T21" fmla="*/ 780 h 18511"/>
                <a:gd name="T22" fmla="*/ 1 w 15101"/>
                <a:gd name="T23" fmla="*/ 17731 h 18511"/>
                <a:gd name="T24" fmla="*/ 1 w 15101"/>
                <a:gd name="T25" fmla="*/ 17731 h 18511"/>
                <a:gd name="T26" fmla="*/ 25 w 15101"/>
                <a:gd name="T27" fmla="*/ 17877 h 18511"/>
                <a:gd name="T28" fmla="*/ 74 w 15101"/>
                <a:gd name="T29" fmla="*/ 18023 h 18511"/>
                <a:gd name="T30" fmla="*/ 122 w 15101"/>
                <a:gd name="T31" fmla="*/ 18169 h 18511"/>
                <a:gd name="T32" fmla="*/ 220 w 15101"/>
                <a:gd name="T33" fmla="*/ 18291 h 18511"/>
                <a:gd name="T34" fmla="*/ 342 w 15101"/>
                <a:gd name="T35" fmla="*/ 18388 h 18511"/>
                <a:gd name="T36" fmla="*/ 488 w 15101"/>
                <a:gd name="T37" fmla="*/ 18437 h 18511"/>
                <a:gd name="T38" fmla="*/ 634 w 15101"/>
                <a:gd name="T39" fmla="*/ 18486 h 18511"/>
                <a:gd name="T40" fmla="*/ 780 w 15101"/>
                <a:gd name="T41" fmla="*/ 18510 h 18511"/>
                <a:gd name="T42" fmla="*/ 14321 w 15101"/>
                <a:gd name="T43" fmla="*/ 18510 h 18511"/>
                <a:gd name="T44" fmla="*/ 14321 w 15101"/>
                <a:gd name="T45" fmla="*/ 18510 h 18511"/>
                <a:gd name="T46" fmla="*/ 14467 w 15101"/>
                <a:gd name="T47" fmla="*/ 18486 h 18511"/>
                <a:gd name="T48" fmla="*/ 14614 w 15101"/>
                <a:gd name="T49" fmla="*/ 18437 h 18511"/>
                <a:gd name="T50" fmla="*/ 14760 w 15101"/>
                <a:gd name="T51" fmla="*/ 18388 h 18511"/>
                <a:gd name="T52" fmla="*/ 14881 w 15101"/>
                <a:gd name="T53" fmla="*/ 18291 h 18511"/>
                <a:gd name="T54" fmla="*/ 14979 w 15101"/>
                <a:gd name="T55" fmla="*/ 18169 h 18511"/>
                <a:gd name="T56" fmla="*/ 15028 w 15101"/>
                <a:gd name="T57" fmla="*/ 18023 h 18511"/>
                <a:gd name="T58" fmla="*/ 15076 w 15101"/>
                <a:gd name="T59" fmla="*/ 17877 h 18511"/>
                <a:gd name="T60" fmla="*/ 15101 w 15101"/>
                <a:gd name="T61" fmla="*/ 17731 h 18511"/>
                <a:gd name="T62" fmla="*/ 15101 w 15101"/>
                <a:gd name="T63" fmla="*/ 780 h 18511"/>
                <a:gd name="T64" fmla="*/ 15101 w 15101"/>
                <a:gd name="T65" fmla="*/ 780 h 18511"/>
                <a:gd name="T66" fmla="*/ 15076 w 15101"/>
                <a:gd name="T67" fmla="*/ 634 h 18511"/>
                <a:gd name="T68" fmla="*/ 15028 w 15101"/>
                <a:gd name="T69" fmla="*/ 488 h 18511"/>
                <a:gd name="T70" fmla="*/ 14979 w 15101"/>
                <a:gd name="T71" fmla="*/ 341 h 18511"/>
                <a:gd name="T72" fmla="*/ 14881 w 15101"/>
                <a:gd name="T73" fmla="*/ 220 h 18511"/>
                <a:gd name="T74" fmla="*/ 14760 w 15101"/>
                <a:gd name="T75" fmla="*/ 122 h 18511"/>
                <a:gd name="T76" fmla="*/ 14614 w 15101"/>
                <a:gd name="T77" fmla="*/ 74 h 18511"/>
                <a:gd name="T78" fmla="*/ 14467 w 15101"/>
                <a:gd name="T79" fmla="*/ 25 h 18511"/>
                <a:gd name="T80" fmla="*/ 14321 w 15101"/>
                <a:gd name="T81" fmla="*/ 0 h 18511"/>
                <a:gd name="T82" fmla="*/ 14321 w 15101"/>
                <a:gd name="T83" fmla="*/ 0 h 18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2" name="Google Shape;188;p27">
              <a:extLst>
                <a:ext uri="{FF2B5EF4-FFF2-40B4-BE49-F238E27FC236}">
                  <a16:creationId xmlns:a16="http://schemas.microsoft.com/office/drawing/2014/main" id="{E796FE94-4E2E-E94F-8FC8-657DDC45F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50" y="274025"/>
              <a:ext cx="45100" cy="45100"/>
            </a:xfrm>
            <a:custGeom>
              <a:avLst/>
              <a:gdLst>
                <a:gd name="T0" fmla="*/ 902 w 1804"/>
                <a:gd name="T1" fmla="*/ 1 h 1804"/>
                <a:gd name="T2" fmla="*/ 902 w 1804"/>
                <a:gd name="T3" fmla="*/ 1 h 1804"/>
                <a:gd name="T4" fmla="*/ 1073 w 1804"/>
                <a:gd name="T5" fmla="*/ 25 h 1804"/>
                <a:gd name="T6" fmla="*/ 1243 w 1804"/>
                <a:gd name="T7" fmla="*/ 74 h 1804"/>
                <a:gd name="T8" fmla="*/ 1414 w 1804"/>
                <a:gd name="T9" fmla="*/ 147 h 1804"/>
                <a:gd name="T10" fmla="*/ 1535 w 1804"/>
                <a:gd name="T11" fmla="*/ 269 h 1804"/>
                <a:gd name="T12" fmla="*/ 1657 w 1804"/>
                <a:gd name="T13" fmla="*/ 391 h 1804"/>
                <a:gd name="T14" fmla="*/ 1730 w 1804"/>
                <a:gd name="T15" fmla="*/ 561 h 1804"/>
                <a:gd name="T16" fmla="*/ 1779 w 1804"/>
                <a:gd name="T17" fmla="*/ 732 h 1804"/>
                <a:gd name="T18" fmla="*/ 1803 w 1804"/>
                <a:gd name="T19" fmla="*/ 902 h 1804"/>
                <a:gd name="T20" fmla="*/ 1803 w 1804"/>
                <a:gd name="T21" fmla="*/ 902 h 1804"/>
                <a:gd name="T22" fmla="*/ 1779 w 1804"/>
                <a:gd name="T23" fmla="*/ 1073 h 1804"/>
                <a:gd name="T24" fmla="*/ 1730 w 1804"/>
                <a:gd name="T25" fmla="*/ 1243 h 1804"/>
                <a:gd name="T26" fmla="*/ 1657 w 1804"/>
                <a:gd name="T27" fmla="*/ 1414 h 1804"/>
                <a:gd name="T28" fmla="*/ 1535 w 1804"/>
                <a:gd name="T29" fmla="*/ 1535 h 1804"/>
                <a:gd name="T30" fmla="*/ 1414 w 1804"/>
                <a:gd name="T31" fmla="*/ 1657 h 1804"/>
                <a:gd name="T32" fmla="*/ 1243 w 1804"/>
                <a:gd name="T33" fmla="*/ 1730 h 1804"/>
                <a:gd name="T34" fmla="*/ 1073 w 1804"/>
                <a:gd name="T35" fmla="*/ 1779 h 1804"/>
                <a:gd name="T36" fmla="*/ 902 w 1804"/>
                <a:gd name="T37" fmla="*/ 1803 h 1804"/>
                <a:gd name="T38" fmla="*/ 902 w 1804"/>
                <a:gd name="T39" fmla="*/ 1803 h 1804"/>
                <a:gd name="T40" fmla="*/ 732 w 1804"/>
                <a:gd name="T41" fmla="*/ 1779 h 1804"/>
                <a:gd name="T42" fmla="*/ 561 w 1804"/>
                <a:gd name="T43" fmla="*/ 1730 h 1804"/>
                <a:gd name="T44" fmla="*/ 391 w 1804"/>
                <a:gd name="T45" fmla="*/ 1657 h 1804"/>
                <a:gd name="T46" fmla="*/ 269 w 1804"/>
                <a:gd name="T47" fmla="*/ 1535 h 1804"/>
                <a:gd name="T48" fmla="*/ 147 w 1804"/>
                <a:gd name="T49" fmla="*/ 1414 h 1804"/>
                <a:gd name="T50" fmla="*/ 74 w 1804"/>
                <a:gd name="T51" fmla="*/ 1243 h 1804"/>
                <a:gd name="T52" fmla="*/ 25 w 1804"/>
                <a:gd name="T53" fmla="*/ 1073 h 1804"/>
                <a:gd name="T54" fmla="*/ 1 w 1804"/>
                <a:gd name="T55" fmla="*/ 902 h 1804"/>
                <a:gd name="T56" fmla="*/ 1 w 1804"/>
                <a:gd name="T57" fmla="*/ 902 h 1804"/>
                <a:gd name="T58" fmla="*/ 25 w 1804"/>
                <a:gd name="T59" fmla="*/ 732 h 1804"/>
                <a:gd name="T60" fmla="*/ 74 w 1804"/>
                <a:gd name="T61" fmla="*/ 561 h 1804"/>
                <a:gd name="T62" fmla="*/ 147 w 1804"/>
                <a:gd name="T63" fmla="*/ 391 h 1804"/>
                <a:gd name="T64" fmla="*/ 269 w 1804"/>
                <a:gd name="T65" fmla="*/ 269 h 1804"/>
                <a:gd name="T66" fmla="*/ 391 w 1804"/>
                <a:gd name="T67" fmla="*/ 147 h 1804"/>
                <a:gd name="T68" fmla="*/ 561 w 1804"/>
                <a:gd name="T69" fmla="*/ 74 h 1804"/>
                <a:gd name="T70" fmla="*/ 732 w 1804"/>
                <a:gd name="T71" fmla="*/ 25 h 1804"/>
                <a:gd name="T72" fmla="*/ 902 w 1804"/>
                <a:gd name="T73" fmla="*/ 1 h 1804"/>
                <a:gd name="T74" fmla="*/ 902 w 1804"/>
                <a:gd name="T75" fmla="*/ 1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3" name="Google Shape;189;p27">
              <a:extLst>
                <a:ext uri="{FF2B5EF4-FFF2-40B4-BE49-F238E27FC236}">
                  <a16:creationId xmlns:a16="http://schemas.microsoft.com/office/drawing/2014/main" id="{41C235CD-C623-3346-B757-654140521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0" y="274025"/>
              <a:ext cx="45075" cy="45100"/>
            </a:xfrm>
            <a:custGeom>
              <a:avLst/>
              <a:gdLst>
                <a:gd name="T0" fmla="*/ 902 w 1803"/>
                <a:gd name="T1" fmla="*/ 1 h 1804"/>
                <a:gd name="T2" fmla="*/ 902 w 1803"/>
                <a:gd name="T3" fmla="*/ 1 h 1804"/>
                <a:gd name="T4" fmla="*/ 1072 w 1803"/>
                <a:gd name="T5" fmla="*/ 25 h 1804"/>
                <a:gd name="T6" fmla="*/ 1243 w 1803"/>
                <a:gd name="T7" fmla="*/ 74 h 1804"/>
                <a:gd name="T8" fmla="*/ 1413 w 1803"/>
                <a:gd name="T9" fmla="*/ 147 h 1804"/>
                <a:gd name="T10" fmla="*/ 1535 w 1803"/>
                <a:gd name="T11" fmla="*/ 269 h 1804"/>
                <a:gd name="T12" fmla="*/ 1657 w 1803"/>
                <a:gd name="T13" fmla="*/ 391 h 1804"/>
                <a:gd name="T14" fmla="*/ 1730 w 1803"/>
                <a:gd name="T15" fmla="*/ 561 h 1804"/>
                <a:gd name="T16" fmla="*/ 1779 w 1803"/>
                <a:gd name="T17" fmla="*/ 732 h 1804"/>
                <a:gd name="T18" fmla="*/ 1803 w 1803"/>
                <a:gd name="T19" fmla="*/ 902 h 1804"/>
                <a:gd name="T20" fmla="*/ 1803 w 1803"/>
                <a:gd name="T21" fmla="*/ 902 h 1804"/>
                <a:gd name="T22" fmla="*/ 1779 w 1803"/>
                <a:gd name="T23" fmla="*/ 1073 h 1804"/>
                <a:gd name="T24" fmla="*/ 1730 w 1803"/>
                <a:gd name="T25" fmla="*/ 1243 h 1804"/>
                <a:gd name="T26" fmla="*/ 1657 w 1803"/>
                <a:gd name="T27" fmla="*/ 1414 h 1804"/>
                <a:gd name="T28" fmla="*/ 1535 w 1803"/>
                <a:gd name="T29" fmla="*/ 1535 h 1804"/>
                <a:gd name="T30" fmla="*/ 1413 w 1803"/>
                <a:gd name="T31" fmla="*/ 1657 h 1804"/>
                <a:gd name="T32" fmla="*/ 1243 w 1803"/>
                <a:gd name="T33" fmla="*/ 1730 h 1804"/>
                <a:gd name="T34" fmla="*/ 1072 w 1803"/>
                <a:gd name="T35" fmla="*/ 1779 h 1804"/>
                <a:gd name="T36" fmla="*/ 902 w 1803"/>
                <a:gd name="T37" fmla="*/ 1803 h 1804"/>
                <a:gd name="T38" fmla="*/ 902 w 1803"/>
                <a:gd name="T39" fmla="*/ 1803 h 1804"/>
                <a:gd name="T40" fmla="*/ 731 w 1803"/>
                <a:gd name="T41" fmla="*/ 1779 h 1804"/>
                <a:gd name="T42" fmla="*/ 561 w 1803"/>
                <a:gd name="T43" fmla="*/ 1730 h 1804"/>
                <a:gd name="T44" fmla="*/ 390 w 1803"/>
                <a:gd name="T45" fmla="*/ 1657 h 1804"/>
                <a:gd name="T46" fmla="*/ 269 w 1803"/>
                <a:gd name="T47" fmla="*/ 1535 h 1804"/>
                <a:gd name="T48" fmla="*/ 147 w 1803"/>
                <a:gd name="T49" fmla="*/ 1414 h 1804"/>
                <a:gd name="T50" fmla="*/ 74 w 1803"/>
                <a:gd name="T51" fmla="*/ 1243 h 1804"/>
                <a:gd name="T52" fmla="*/ 25 w 1803"/>
                <a:gd name="T53" fmla="*/ 1073 h 1804"/>
                <a:gd name="T54" fmla="*/ 1 w 1803"/>
                <a:gd name="T55" fmla="*/ 902 h 1804"/>
                <a:gd name="T56" fmla="*/ 1 w 1803"/>
                <a:gd name="T57" fmla="*/ 902 h 1804"/>
                <a:gd name="T58" fmla="*/ 25 w 1803"/>
                <a:gd name="T59" fmla="*/ 732 h 1804"/>
                <a:gd name="T60" fmla="*/ 74 w 1803"/>
                <a:gd name="T61" fmla="*/ 561 h 1804"/>
                <a:gd name="T62" fmla="*/ 147 w 1803"/>
                <a:gd name="T63" fmla="*/ 391 h 1804"/>
                <a:gd name="T64" fmla="*/ 269 w 1803"/>
                <a:gd name="T65" fmla="*/ 269 h 1804"/>
                <a:gd name="T66" fmla="*/ 390 w 1803"/>
                <a:gd name="T67" fmla="*/ 147 h 1804"/>
                <a:gd name="T68" fmla="*/ 561 w 1803"/>
                <a:gd name="T69" fmla="*/ 74 h 1804"/>
                <a:gd name="T70" fmla="*/ 731 w 1803"/>
                <a:gd name="T71" fmla="*/ 25 h 1804"/>
                <a:gd name="T72" fmla="*/ 902 w 1803"/>
                <a:gd name="T73" fmla="*/ 1 h 1804"/>
                <a:gd name="T74" fmla="*/ 902 w 1803"/>
                <a:gd name="T75" fmla="*/ 1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4" name="Google Shape;190;p27">
              <a:extLst>
                <a:ext uri="{FF2B5EF4-FFF2-40B4-BE49-F238E27FC236}">
                  <a16:creationId xmlns:a16="http://schemas.microsoft.com/office/drawing/2014/main" id="{3B4ABF3A-17FC-6646-9E24-63E901867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050" y="274025"/>
              <a:ext cx="45075" cy="45100"/>
            </a:xfrm>
            <a:custGeom>
              <a:avLst/>
              <a:gdLst>
                <a:gd name="T0" fmla="*/ 0 w 1803"/>
                <a:gd name="T1" fmla="*/ 902 h 1804"/>
                <a:gd name="T2" fmla="*/ 0 w 1803"/>
                <a:gd name="T3" fmla="*/ 902 h 1804"/>
                <a:gd name="T4" fmla="*/ 25 w 1803"/>
                <a:gd name="T5" fmla="*/ 732 h 1804"/>
                <a:gd name="T6" fmla="*/ 73 w 1803"/>
                <a:gd name="T7" fmla="*/ 561 h 1804"/>
                <a:gd name="T8" fmla="*/ 147 w 1803"/>
                <a:gd name="T9" fmla="*/ 391 h 1804"/>
                <a:gd name="T10" fmla="*/ 268 w 1803"/>
                <a:gd name="T11" fmla="*/ 269 h 1804"/>
                <a:gd name="T12" fmla="*/ 390 w 1803"/>
                <a:gd name="T13" fmla="*/ 147 h 1804"/>
                <a:gd name="T14" fmla="*/ 561 w 1803"/>
                <a:gd name="T15" fmla="*/ 74 h 1804"/>
                <a:gd name="T16" fmla="*/ 731 w 1803"/>
                <a:gd name="T17" fmla="*/ 25 h 1804"/>
                <a:gd name="T18" fmla="*/ 902 w 1803"/>
                <a:gd name="T19" fmla="*/ 1 h 1804"/>
                <a:gd name="T20" fmla="*/ 902 w 1803"/>
                <a:gd name="T21" fmla="*/ 1 h 1804"/>
                <a:gd name="T22" fmla="*/ 1072 w 1803"/>
                <a:gd name="T23" fmla="*/ 25 h 1804"/>
                <a:gd name="T24" fmla="*/ 1243 w 1803"/>
                <a:gd name="T25" fmla="*/ 74 h 1804"/>
                <a:gd name="T26" fmla="*/ 1413 w 1803"/>
                <a:gd name="T27" fmla="*/ 147 h 1804"/>
                <a:gd name="T28" fmla="*/ 1535 w 1803"/>
                <a:gd name="T29" fmla="*/ 269 h 1804"/>
                <a:gd name="T30" fmla="*/ 1657 w 1803"/>
                <a:gd name="T31" fmla="*/ 391 h 1804"/>
                <a:gd name="T32" fmla="*/ 1730 w 1803"/>
                <a:gd name="T33" fmla="*/ 561 h 1804"/>
                <a:gd name="T34" fmla="*/ 1778 w 1803"/>
                <a:gd name="T35" fmla="*/ 732 h 1804"/>
                <a:gd name="T36" fmla="*/ 1803 w 1803"/>
                <a:gd name="T37" fmla="*/ 902 h 1804"/>
                <a:gd name="T38" fmla="*/ 1803 w 1803"/>
                <a:gd name="T39" fmla="*/ 902 h 1804"/>
                <a:gd name="T40" fmla="*/ 1778 w 1803"/>
                <a:gd name="T41" fmla="*/ 1073 h 1804"/>
                <a:gd name="T42" fmla="*/ 1730 w 1803"/>
                <a:gd name="T43" fmla="*/ 1243 h 1804"/>
                <a:gd name="T44" fmla="*/ 1657 w 1803"/>
                <a:gd name="T45" fmla="*/ 1414 h 1804"/>
                <a:gd name="T46" fmla="*/ 1535 w 1803"/>
                <a:gd name="T47" fmla="*/ 1535 h 1804"/>
                <a:gd name="T48" fmla="*/ 1413 w 1803"/>
                <a:gd name="T49" fmla="*/ 1657 h 1804"/>
                <a:gd name="T50" fmla="*/ 1243 w 1803"/>
                <a:gd name="T51" fmla="*/ 1730 h 1804"/>
                <a:gd name="T52" fmla="*/ 1072 w 1803"/>
                <a:gd name="T53" fmla="*/ 1779 h 1804"/>
                <a:gd name="T54" fmla="*/ 902 w 1803"/>
                <a:gd name="T55" fmla="*/ 1803 h 1804"/>
                <a:gd name="T56" fmla="*/ 902 w 1803"/>
                <a:gd name="T57" fmla="*/ 1803 h 1804"/>
                <a:gd name="T58" fmla="*/ 731 w 1803"/>
                <a:gd name="T59" fmla="*/ 1779 h 1804"/>
                <a:gd name="T60" fmla="*/ 561 w 1803"/>
                <a:gd name="T61" fmla="*/ 1730 h 1804"/>
                <a:gd name="T62" fmla="*/ 390 w 1803"/>
                <a:gd name="T63" fmla="*/ 1657 h 1804"/>
                <a:gd name="T64" fmla="*/ 268 w 1803"/>
                <a:gd name="T65" fmla="*/ 1535 h 1804"/>
                <a:gd name="T66" fmla="*/ 147 w 1803"/>
                <a:gd name="T67" fmla="*/ 1414 h 1804"/>
                <a:gd name="T68" fmla="*/ 73 w 1803"/>
                <a:gd name="T69" fmla="*/ 1243 h 1804"/>
                <a:gd name="T70" fmla="*/ 25 w 1803"/>
                <a:gd name="T71" fmla="*/ 1073 h 1804"/>
                <a:gd name="T72" fmla="*/ 0 w 1803"/>
                <a:gd name="T73" fmla="*/ 902 h 1804"/>
                <a:gd name="T74" fmla="*/ 0 w 1803"/>
                <a:gd name="T75" fmla="*/ 902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5" name="Google Shape;191;p27">
              <a:extLst>
                <a:ext uri="{FF2B5EF4-FFF2-40B4-BE49-F238E27FC236}">
                  <a16:creationId xmlns:a16="http://schemas.microsoft.com/office/drawing/2014/main" id="{0E763948-2205-9E47-B9CD-1F4A35620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925" y="590050"/>
              <a:ext cx="133975" cy="25"/>
            </a:xfrm>
            <a:custGeom>
              <a:avLst/>
              <a:gdLst>
                <a:gd name="T0" fmla="*/ 5358 w 5359"/>
                <a:gd name="T1" fmla="*/ 0 h 1"/>
                <a:gd name="T2" fmla="*/ 0 w 5359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6" name="Google Shape;192;p27">
              <a:extLst>
                <a:ext uri="{FF2B5EF4-FFF2-40B4-BE49-F238E27FC236}">
                  <a16:creationId xmlns:a16="http://schemas.microsoft.com/office/drawing/2014/main" id="{AF9B850F-85B7-2647-A761-96620D98D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925" y="534625"/>
              <a:ext cx="255750" cy="25"/>
            </a:xfrm>
            <a:custGeom>
              <a:avLst/>
              <a:gdLst>
                <a:gd name="T0" fmla="*/ 10229 w 10230"/>
                <a:gd name="T1" fmla="*/ 1 h 1"/>
                <a:gd name="T2" fmla="*/ 0 w 1023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7" name="Google Shape;193;p27">
              <a:extLst>
                <a:ext uri="{FF2B5EF4-FFF2-40B4-BE49-F238E27FC236}">
                  <a16:creationId xmlns:a16="http://schemas.microsoft.com/office/drawing/2014/main" id="{8F7C662E-01B4-1740-88D0-5EC80F47B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925" y="479825"/>
              <a:ext cx="255750" cy="25"/>
            </a:xfrm>
            <a:custGeom>
              <a:avLst/>
              <a:gdLst>
                <a:gd name="T0" fmla="*/ 10229 w 10230"/>
                <a:gd name="T1" fmla="*/ 1 h 1"/>
                <a:gd name="T2" fmla="*/ 0 w 1023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8" name="Google Shape;194;p27">
              <a:extLst>
                <a:ext uri="{FF2B5EF4-FFF2-40B4-BE49-F238E27FC236}">
                  <a16:creationId xmlns:a16="http://schemas.microsoft.com/office/drawing/2014/main" id="{19BE6EB9-EAB0-0F4B-A07C-A33F794A0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925" y="424425"/>
              <a:ext cx="255750" cy="25"/>
            </a:xfrm>
            <a:custGeom>
              <a:avLst/>
              <a:gdLst>
                <a:gd name="T0" fmla="*/ 10229 w 10230"/>
                <a:gd name="T1" fmla="*/ 1 h 1"/>
                <a:gd name="T2" fmla="*/ 0 w 1023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09" name="Google Shape;195;p27">
              <a:extLst>
                <a:ext uri="{FF2B5EF4-FFF2-40B4-BE49-F238E27FC236}">
                  <a16:creationId xmlns:a16="http://schemas.microsoft.com/office/drawing/2014/main" id="{6F3D34CF-C25B-9B43-B77C-7EC2B51A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" y="274025"/>
              <a:ext cx="45075" cy="45100"/>
            </a:xfrm>
            <a:custGeom>
              <a:avLst/>
              <a:gdLst>
                <a:gd name="T0" fmla="*/ 901 w 1803"/>
                <a:gd name="T1" fmla="*/ 1803 h 1804"/>
                <a:gd name="T2" fmla="*/ 901 w 1803"/>
                <a:gd name="T3" fmla="*/ 1803 h 1804"/>
                <a:gd name="T4" fmla="*/ 731 w 1803"/>
                <a:gd name="T5" fmla="*/ 1779 h 1804"/>
                <a:gd name="T6" fmla="*/ 560 w 1803"/>
                <a:gd name="T7" fmla="*/ 1730 h 1804"/>
                <a:gd name="T8" fmla="*/ 390 w 1803"/>
                <a:gd name="T9" fmla="*/ 1657 h 1804"/>
                <a:gd name="T10" fmla="*/ 268 w 1803"/>
                <a:gd name="T11" fmla="*/ 1535 h 1804"/>
                <a:gd name="T12" fmla="*/ 146 w 1803"/>
                <a:gd name="T13" fmla="*/ 1414 h 1804"/>
                <a:gd name="T14" fmla="*/ 73 w 1803"/>
                <a:gd name="T15" fmla="*/ 1243 h 1804"/>
                <a:gd name="T16" fmla="*/ 25 w 1803"/>
                <a:gd name="T17" fmla="*/ 1073 h 1804"/>
                <a:gd name="T18" fmla="*/ 0 w 1803"/>
                <a:gd name="T19" fmla="*/ 902 h 1804"/>
                <a:gd name="T20" fmla="*/ 0 w 1803"/>
                <a:gd name="T21" fmla="*/ 902 h 1804"/>
                <a:gd name="T22" fmla="*/ 25 w 1803"/>
                <a:gd name="T23" fmla="*/ 732 h 1804"/>
                <a:gd name="T24" fmla="*/ 73 w 1803"/>
                <a:gd name="T25" fmla="*/ 561 h 1804"/>
                <a:gd name="T26" fmla="*/ 146 w 1803"/>
                <a:gd name="T27" fmla="*/ 391 h 1804"/>
                <a:gd name="T28" fmla="*/ 268 w 1803"/>
                <a:gd name="T29" fmla="*/ 269 h 1804"/>
                <a:gd name="T30" fmla="*/ 390 w 1803"/>
                <a:gd name="T31" fmla="*/ 147 h 1804"/>
                <a:gd name="T32" fmla="*/ 560 w 1803"/>
                <a:gd name="T33" fmla="*/ 74 h 1804"/>
                <a:gd name="T34" fmla="*/ 731 w 1803"/>
                <a:gd name="T35" fmla="*/ 25 h 1804"/>
                <a:gd name="T36" fmla="*/ 901 w 1803"/>
                <a:gd name="T37" fmla="*/ 1 h 1804"/>
                <a:gd name="T38" fmla="*/ 901 w 1803"/>
                <a:gd name="T39" fmla="*/ 1 h 1804"/>
                <a:gd name="T40" fmla="*/ 1072 w 1803"/>
                <a:gd name="T41" fmla="*/ 25 h 1804"/>
                <a:gd name="T42" fmla="*/ 1242 w 1803"/>
                <a:gd name="T43" fmla="*/ 74 h 1804"/>
                <a:gd name="T44" fmla="*/ 1413 w 1803"/>
                <a:gd name="T45" fmla="*/ 147 h 1804"/>
                <a:gd name="T46" fmla="*/ 1535 w 1803"/>
                <a:gd name="T47" fmla="*/ 269 h 1804"/>
                <a:gd name="T48" fmla="*/ 1656 w 1803"/>
                <a:gd name="T49" fmla="*/ 391 h 1804"/>
                <a:gd name="T50" fmla="*/ 1729 w 1803"/>
                <a:gd name="T51" fmla="*/ 561 h 1804"/>
                <a:gd name="T52" fmla="*/ 1778 w 1803"/>
                <a:gd name="T53" fmla="*/ 732 h 1804"/>
                <a:gd name="T54" fmla="*/ 1802 w 1803"/>
                <a:gd name="T55" fmla="*/ 902 h 1804"/>
                <a:gd name="T56" fmla="*/ 1802 w 1803"/>
                <a:gd name="T57" fmla="*/ 902 h 1804"/>
                <a:gd name="T58" fmla="*/ 1778 w 1803"/>
                <a:gd name="T59" fmla="*/ 1073 h 1804"/>
                <a:gd name="T60" fmla="*/ 1729 w 1803"/>
                <a:gd name="T61" fmla="*/ 1243 h 1804"/>
                <a:gd name="T62" fmla="*/ 1656 w 1803"/>
                <a:gd name="T63" fmla="*/ 1414 h 1804"/>
                <a:gd name="T64" fmla="*/ 1535 w 1803"/>
                <a:gd name="T65" fmla="*/ 1535 h 1804"/>
                <a:gd name="T66" fmla="*/ 1413 w 1803"/>
                <a:gd name="T67" fmla="*/ 1657 h 1804"/>
                <a:gd name="T68" fmla="*/ 1242 w 1803"/>
                <a:gd name="T69" fmla="*/ 1730 h 1804"/>
                <a:gd name="T70" fmla="*/ 1072 w 1803"/>
                <a:gd name="T71" fmla="*/ 1779 h 1804"/>
                <a:gd name="T72" fmla="*/ 901 w 1803"/>
                <a:gd name="T73" fmla="*/ 1803 h 1804"/>
                <a:gd name="T74" fmla="*/ 901 w 1803"/>
                <a:gd name="T75" fmla="*/ 1803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10" name="Google Shape;196;p27">
              <a:extLst>
                <a:ext uri="{FF2B5EF4-FFF2-40B4-BE49-F238E27FC236}">
                  <a16:creationId xmlns:a16="http://schemas.microsoft.com/office/drawing/2014/main" id="{73860185-9D2C-6F46-96A0-40CE51F22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800" y="244200"/>
              <a:ext cx="25" cy="51175"/>
            </a:xfrm>
            <a:custGeom>
              <a:avLst/>
              <a:gdLst>
                <a:gd name="T0" fmla="*/ 0 w 1"/>
                <a:gd name="T1" fmla="*/ 1 h 2047"/>
                <a:gd name="T2" fmla="*/ 0 w 1"/>
                <a:gd name="T3" fmla="*/ 2046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11" name="Google Shape;197;p27">
              <a:extLst>
                <a:ext uri="{FF2B5EF4-FFF2-40B4-BE49-F238E27FC236}">
                  <a16:creationId xmlns:a16="http://schemas.microsoft.com/office/drawing/2014/main" id="{78F4A84B-BE0A-5748-8777-CCBB2CD95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600" y="244200"/>
              <a:ext cx="25" cy="51175"/>
            </a:xfrm>
            <a:custGeom>
              <a:avLst/>
              <a:gdLst>
                <a:gd name="T0" fmla="*/ 1 w 1"/>
                <a:gd name="T1" fmla="*/ 1 h 2047"/>
                <a:gd name="T2" fmla="*/ 1 w 1"/>
                <a:gd name="T3" fmla="*/ 2046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12" name="Google Shape;198;p27">
              <a:extLst>
                <a:ext uri="{FF2B5EF4-FFF2-40B4-BE49-F238E27FC236}">
                  <a16:creationId xmlns:a16="http://schemas.microsoft.com/office/drawing/2014/main" id="{A806030A-3B05-FA4B-8FF9-D7F84F1C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00" y="244200"/>
              <a:ext cx="25" cy="51175"/>
            </a:xfrm>
            <a:custGeom>
              <a:avLst/>
              <a:gdLst>
                <a:gd name="T0" fmla="*/ 1 w 1"/>
                <a:gd name="T1" fmla="*/ 1 h 2047"/>
                <a:gd name="T2" fmla="*/ 1 w 1"/>
                <a:gd name="T3" fmla="*/ 2046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313" name="Google Shape;199;p27">
              <a:extLst>
                <a:ext uri="{FF2B5EF4-FFF2-40B4-BE49-F238E27FC236}">
                  <a16:creationId xmlns:a16="http://schemas.microsoft.com/office/drawing/2014/main" id="{94A3081F-B261-914D-B51D-DB1BC9C3C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25" y="244200"/>
              <a:ext cx="25" cy="51175"/>
            </a:xfrm>
            <a:custGeom>
              <a:avLst/>
              <a:gdLst>
                <a:gd name="T0" fmla="*/ 0 w 1"/>
                <a:gd name="T1" fmla="*/ 1 h 2047"/>
                <a:gd name="T2" fmla="*/ 0 w 1"/>
                <a:gd name="T3" fmla="*/ 2046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67" name="Google Shape;200;p27">
            <a:extLst>
              <a:ext uri="{FF2B5EF4-FFF2-40B4-BE49-F238E27FC236}">
                <a16:creationId xmlns:a16="http://schemas.microsoft.com/office/drawing/2014/main" id="{4AD8B2F3-079A-C04F-B287-E833D373C1D7}"/>
              </a:ext>
            </a:extLst>
          </p:cNvPr>
          <p:cNvGrpSpPr>
            <a:grpSpLocks/>
          </p:cNvGrpSpPr>
          <p:nvPr/>
        </p:nvGrpSpPr>
        <p:grpSpPr bwMode="auto">
          <a:xfrm>
            <a:off x="901700" y="398463"/>
            <a:ext cx="373063" cy="311150"/>
            <a:chOff x="1247825" y="322750"/>
            <a:chExt cx="443300" cy="369000"/>
          </a:xfrm>
        </p:grpSpPr>
        <p:sp>
          <p:nvSpPr>
            <p:cNvPr id="37295" name="Google Shape;201;p27">
              <a:extLst>
                <a:ext uri="{FF2B5EF4-FFF2-40B4-BE49-F238E27FC236}">
                  <a16:creationId xmlns:a16="http://schemas.microsoft.com/office/drawing/2014/main" id="{3786D63C-777A-5143-AB07-B63412CB3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825" y="322750"/>
              <a:ext cx="443300" cy="369000"/>
            </a:xfrm>
            <a:custGeom>
              <a:avLst/>
              <a:gdLst>
                <a:gd name="T0" fmla="*/ 13664 w 17732"/>
                <a:gd name="T1" fmla="*/ 2558 h 14760"/>
                <a:gd name="T2" fmla="*/ 13226 w 17732"/>
                <a:gd name="T3" fmla="*/ 755 h 14760"/>
                <a:gd name="T4" fmla="*/ 13104 w 17732"/>
                <a:gd name="T5" fmla="*/ 463 h 14760"/>
                <a:gd name="T6" fmla="*/ 12885 w 17732"/>
                <a:gd name="T7" fmla="*/ 220 h 14760"/>
                <a:gd name="T8" fmla="*/ 12592 w 17732"/>
                <a:gd name="T9" fmla="*/ 49 h 14760"/>
                <a:gd name="T10" fmla="*/ 12276 w 17732"/>
                <a:gd name="T11" fmla="*/ 0 h 14760"/>
                <a:gd name="T12" fmla="*/ 5456 w 17732"/>
                <a:gd name="T13" fmla="*/ 0 h 14760"/>
                <a:gd name="T14" fmla="*/ 5140 w 17732"/>
                <a:gd name="T15" fmla="*/ 49 h 14760"/>
                <a:gd name="T16" fmla="*/ 4848 w 17732"/>
                <a:gd name="T17" fmla="*/ 220 h 14760"/>
                <a:gd name="T18" fmla="*/ 4628 w 17732"/>
                <a:gd name="T19" fmla="*/ 463 h 14760"/>
                <a:gd name="T20" fmla="*/ 4507 w 17732"/>
                <a:gd name="T21" fmla="*/ 755 h 14760"/>
                <a:gd name="T22" fmla="*/ 3240 w 17732"/>
                <a:gd name="T23" fmla="*/ 2558 h 14760"/>
                <a:gd name="T24" fmla="*/ 3240 w 17732"/>
                <a:gd name="T25" fmla="*/ 2558 h 14760"/>
                <a:gd name="T26" fmla="*/ 3216 w 17732"/>
                <a:gd name="T27" fmla="*/ 2363 h 14760"/>
                <a:gd name="T28" fmla="*/ 3094 w 17732"/>
                <a:gd name="T29" fmla="*/ 2217 h 14760"/>
                <a:gd name="T30" fmla="*/ 2948 w 17732"/>
                <a:gd name="T31" fmla="*/ 2119 h 14760"/>
                <a:gd name="T32" fmla="*/ 2753 w 17732"/>
                <a:gd name="T33" fmla="*/ 2071 h 14760"/>
                <a:gd name="T34" fmla="*/ 2047 w 17732"/>
                <a:gd name="T35" fmla="*/ 2071 h 14760"/>
                <a:gd name="T36" fmla="*/ 1852 w 17732"/>
                <a:gd name="T37" fmla="*/ 2119 h 14760"/>
                <a:gd name="T38" fmla="*/ 1706 w 17732"/>
                <a:gd name="T39" fmla="*/ 2217 h 14760"/>
                <a:gd name="T40" fmla="*/ 1608 w 17732"/>
                <a:gd name="T41" fmla="*/ 2363 h 14760"/>
                <a:gd name="T42" fmla="*/ 1560 w 17732"/>
                <a:gd name="T43" fmla="*/ 2558 h 14760"/>
                <a:gd name="T44" fmla="*/ 780 w 17732"/>
                <a:gd name="T45" fmla="*/ 2558 h 14760"/>
                <a:gd name="T46" fmla="*/ 634 w 17732"/>
                <a:gd name="T47" fmla="*/ 2582 h 14760"/>
                <a:gd name="T48" fmla="*/ 342 w 17732"/>
                <a:gd name="T49" fmla="*/ 2679 h 14760"/>
                <a:gd name="T50" fmla="*/ 123 w 17732"/>
                <a:gd name="T51" fmla="*/ 2899 h 14760"/>
                <a:gd name="T52" fmla="*/ 25 w 17732"/>
                <a:gd name="T53" fmla="*/ 3191 h 14760"/>
                <a:gd name="T54" fmla="*/ 1 w 17732"/>
                <a:gd name="T55" fmla="*/ 13980 h 14760"/>
                <a:gd name="T56" fmla="*/ 25 w 17732"/>
                <a:gd name="T57" fmla="*/ 14151 h 14760"/>
                <a:gd name="T58" fmla="*/ 123 w 17732"/>
                <a:gd name="T59" fmla="*/ 14418 h 14760"/>
                <a:gd name="T60" fmla="*/ 342 w 17732"/>
                <a:gd name="T61" fmla="*/ 14638 h 14760"/>
                <a:gd name="T62" fmla="*/ 634 w 17732"/>
                <a:gd name="T63" fmla="*/ 14759 h 14760"/>
                <a:gd name="T64" fmla="*/ 16952 w 17732"/>
                <a:gd name="T65" fmla="*/ 14759 h 14760"/>
                <a:gd name="T66" fmla="*/ 17098 w 17732"/>
                <a:gd name="T67" fmla="*/ 14759 h 14760"/>
                <a:gd name="T68" fmla="*/ 17390 w 17732"/>
                <a:gd name="T69" fmla="*/ 14638 h 14760"/>
                <a:gd name="T70" fmla="*/ 17610 w 17732"/>
                <a:gd name="T71" fmla="*/ 14418 h 14760"/>
                <a:gd name="T72" fmla="*/ 17707 w 17732"/>
                <a:gd name="T73" fmla="*/ 14151 h 14760"/>
                <a:gd name="T74" fmla="*/ 17731 w 17732"/>
                <a:gd name="T75" fmla="*/ 3337 h 14760"/>
                <a:gd name="T76" fmla="*/ 17707 w 17732"/>
                <a:gd name="T77" fmla="*/ 3191 h 14760"/>
                <a:gd name="T78" fmla="*/ 17610 w 17732"/>
                <a:gd name="T79" fmla="*/ 2899 h 14760"/>
                <a:gd name="T80" fmla="*/ 17390 w 17732"/>
                <a:gd name="T81" fmla="*/ 2679 h 14760"/>
                <a:gd name="T82" fmla="*/ 17098 w 17732"/>
                <a:gd name="T83" fmla="*/ 2582 h 14760"/>
                <a:gd name="T84" fmla="*/ 16952 w 17732"/>
                <a:gd name="T85" fmla="*/ 2558 h 14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96" name="Google Shape;202;p27">
              <a:extLst>
                <a:ext uri="{FF2B5EF4-FFF2-40B4-BE49-F238E27FC236}">
                  <a16:creationId xmlns:a16="http://schemas.microsoft.com/office/drawing/2014/main" id="{B752C8D4-39FA-4E4E-A4A0-D1B3EF554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8225" y="386675"/>
              <a:ext cx="142500" cy="25"/>
            </a:xfrm>
            <a:custGeom>
              <a:avLst/>
              <a:gdLst>
                <a:gd name="T0" fmla="*/ 5700 w 5700"/>
                <a:gd name="T1" fmla="*/ 1 h 1"/>
                <a:gd name="T2" fmla="*/ 1 w 570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97" name="Google Shape;203;p27">
              <a:extLst>
                <a:ext uri="{FF2B5EF4-FFF2-40B4-BE49-F238E27FC236}">
                  <a16:creationId xmlns:a16="http://schemas.microsoft.com/office/drawing/2014/main" id="{A649B094-8B48-7C4F-A8FE-D10D1F6FD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0225" y="450000"/>
              <a:ext cx="198500" cy="197900"/>
            </a:xfrm>
            <a:custGeom>
              <a:avLst/>
              <a:gdLst>
                <a:gd name="T0" fmla="*/ 3970 w 7940"/>
                <a:gd name="T1" fmla="*/ 7916 h 7916"/>
                <a:gd name="T2" fmla="*/ 3166 w 7940"/>
                <a:gd name="T3" fmla="*/ 7843 h 7916"/>
                <a:gd name="T4" fmla="*/ 2436 w 7940"/>
                <a:gd name="T5" fmla="*/ 7624 h 7916"/>
                <a:gd name="T6" fmla="*/ 1754 w 7940"/>
                <a:gd name="T7" fmla="*/ 7258 h 7916"/>
                <a:gd name="T8" fmla="*/ 1169 w 7940"/>
                <a:gd name="T9" fmla="*/ 6771 h 7916"/>
                <a:gd name="T10" fmla="*/ 682 w 7940"/>
                <a:gd name="T11" fmla="*/ 6187 h 7916"/>
                <a:gd name="T12" fmla="*/ 317 w 7940"/>
                <a:gd name="T13" fmla="*/ 5505 h 7916"/>
                <a:gd name="T14" fmla="*/ 98 w 7940"/>
                <a:gd name="T15" fmla="*/ 4750 h 7916"/>
                <a:gd name="T16" fmla="*/ 0 w 7940"/>
                <a:gd name="T17" fmla="*/ 3970 h 7916"/>
                <a:gd name="T18" fmla="*/ 25 w 7940"/>
                <a:gd name="T19" fmla="*/ 3556 h 7916"/>
                <a:gd name="T20" fmla="*/ 195 w 7940"/>
                <a:gd name="T21" fmla="*/ 2777 h 7916"/>
                <a:gd name="T22" fmla="*/ 487 w 7940"/>
                <a:gd name="T23" fmla="*/ 2071 h 7916"/>
                <a:gd name="T24" fmla="*/ 901 w 7940"/>
                <a:gd name="T25" fmla="*/ 1437 h 7916"/>
                <a:gd name="T26" fmla="*/ 1462 w 7940"/>
                <a:gd name="T27" fmla="*/ 902 h 7916"/>
                <a:gd name="T28" fmla="*/ 2070 w 7940"/>
                <a:gd name="T29" fmla="*/ 488 h 7916"/>
                <a:gd name="T30" fmla="*/ 2801 w 7940"/>
                <a:gd name="T31" fmla="*/ 171 h 7916"/>
                <a:gd name="T32" fmla="*/ 3556 w 7940"/>
                <a:gd name="T33" fmla="*/ 25 h 7916"/>
                <a:gd name="T34" fmla="*/ 3970 w 7940"/>
                <a:gd name="T35" fmla="*/ 1 h 7916"/>
                <a:gd name="T36" fmla="*/ 4774 w 7940"/>
                <a:gd name="T37" fmla="*/ 74 h 7916"/>
                <a:gd name="T38" fmla="*/ 5505 w 7940"/>
                <a:gd name="T39" fmla="*/ 317 h 7916"/>
                <a:gd name="T40" fmla="*/ 6186 w 7940"/>
                <a:gd name="T41" fmla="*/ 682 h 7916"/>
                <a:gd name="T42" fmla="*/ 6771 w 7940"/>
                <a:gd name="T43" fmla="*/ 1170 h 7916"/>
                <a:gd name="T44" fmla="*/ 7258 w 7940"/>
                <a:gd name="T45" fmla="*/ 1754 h 7916"/>
                <a:gd name="T46" fmla="*/ 7623 w 7940"/>
                <a:gd name="T47" fmla="*/ 2412 h 7916"/>
                <a:gd name="T48" fmla="*/ 7843 w 7940"/>
                <a:gd name="T49" fmla="*/ 3167 h 7916"/>
                <a:gd name="T50" fmla="*/ 7940 w 7940"/>
                <a:gd name="T51" fmla="*/ 3970 h 7916"/>
                <a:gd name="T52" fmla="*/ 7916 w 7940"/>
                <a:gd name="T53" fmla="*/ 4360 h 7916"/>
                <a:gd name="T54" fmla="*/ 7745 w 7940"/>
                <a:gd name="T55" fmla="*/ 5139 h 7916"/>
                <a:gd name="T56" fmla="*/ 7453 w 7940"/>
                <a:gd name="T57" fmla="*/ 5846 h 7916"/>
                <a:gd name="T58" fmla="*/ 7039 w 7940"/>
                <a:gd name="T59" fmla="*/ 6479 h 7916"/>
                <a:gd name="T60" fmla="*/ 6479 w 7940"/>
                <a:gd name="T61" fmla="*/ 7015 h 7916"/>
                <a:gd name="T62" fmla="*/ 5870 w 7940"/>
                <a:gd name="T63" fmla="*/ 7453 h 7916"/>
                <a:gd name="T64" fmla="*/ 5139 w 7940"/>
                <a:gd name="T65" fmla="*/ 7745 h 7916"/>
                <a:gd name="T66" fmla="*/ 4384 w 7940"/>
                <a:gd name="T67" fmla="*/ 7892 h 7916"/>
                <a:gd name="T68" fmla="*/ 3970 w 7940"/>
                <a:gd name="T69" fmla="*/ 7916 h 7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98" name="Google Shape;204;p27">
              <a:extLst>
                <a:ext uri="{FF2B5EF4-FFF2-40B4-BE49-F238E27FC236}">
                  <a16:creationId xmlns:a16="http://schemas.microsoft.com/office/drawing/2014/main" id="{256D4D17-7A05-D147-B2A8-F66C5B7EC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100" y="482875"/>
              <a:ext cx="132750" cy="132150"/>
            </a:xfrm>
            <a:custGeom>
              <a:avLst/>
              <a:gdLst>
                <a:gd name="T0" fmla="*/ 2655 w 5310"/>
                <a:gd name="T1" fmla="*/ 5286 h 5286"/>
                <a:gd name="T2" fmla="*/ 2119 w 5310"/>
                <a:gd name="T3" fmla="*/ 5237 h 5286"/>
                <a:gd name="T4" fmla="*/ 1632 w 5310"/>
                <a:gd name="T5" fmla="*/ 5091 h 5286"/>
                <a:gd name="T6" fmla="*/ 1169 w 5310"/>
                <a:gd name="T7" fmla="*/ 4847 h 5286"/>
                <a:gd name="T8" fmla="*/ 780 w 5310"/>
                <a:gd name="T9" fmla="*/ 4506 h 5286"/>
                <a:gd name="T10" fmla="*/ 463 w 5310"/>
                <a:gd name="T11" fmla="*/ 4117 h 5286"/>
                <a:gd name="T12" fmla="*/ 220 w 5310"/>
                <a:gd name="T13" fmla="*/ 3678 h 5286"/>
                <a:gd name="T14" fmla="*/ 74 w 5310"/>
                <a:gd name="T15" fmla="*/ 3191 h 5286"/>
                <a:gd name="T16" fmla="*/ 0 w 5310"/>
                <a:gd name="T17" fmla="*/ 2655 h 5286"/>
                <a:gd name="T18" fmla="*/ 25 w 5310"/>
                <a:gd name="T19" fmla="*/ 2387 h 5286"/>
                <a:gd name="T20" fmla="*/ 122 w 5310"/>
                <a:gd name="T21" fmla="*/ 1852 h 5286"/>
                <a:gd name="T22" fmla="*/ 317 w 5310"/>
                <a:gd name="T23" fmla="*/ 1389 h 5286"/>
                <a:gd name="T24" fmla="*/ 609 w 5310"/>
                <a:gd name="T25" fmla="*/ 975 h 5286"/>
                <a:gd name="T26" fmla="*/ 975 w 5310"/>
                <a:gd name="T27" fmla="*/ 610 h 5286"/>
                <a:gd name="T28" fmla="*/ 1389 w 5310"/>
                <a:gd name="T29" fmla="*/ 317 h 5286"/>
                <a:gd name="T30" fmla="*/ 1876 w 5310"/>
                <a:gd name="T31" fmla="*/ 122 h 5286"/>
                <a:gd name="T32" fmla="*/ 2387 w 5310"/>
                <a:gd name="T33" fmla="*/ 25 h 5286"/>
                <a:gd name="T34" fmla="*/ 2655 w 5310"/>
                <a:gd name="T35" fmla="*/ 1 h 5286"/>
                <a:gd name="T36" fmla="*/ 3191 w 5310"/>
                <a:gd name="T37" fmla="*/ 49 h 5286"/>
                <a:gd name="T38" fmla="*/ 3678 w 5310"/>
                <a:gd name="T39" fmla="*/ 220 h 5286"/>
                <a:gd name="T40" fmla="*/ 4141 w 5310"/>
                <a:gd name="T41" fmla="*/ 463 h 5286"/>
                <a:gd name="T42" fmla="*/ 4530 w 5310"/>
                <a:gd name="T43" fmla="*/ 780 h 5286"/>
                <a:gd name="T44" fmla="*/ 4847 w 5310"/>
                <a:gd name="T45" fmla="*/ 1170 h 5286"/>
                <a:gd name="T46" fmla="*/ 5091 w 5310"/>
                <a:gd name="T47" fmla="*/ 1608 h 5286"/>
                <a:gd name="T48" fmla="*/ 5237 w 5310"/>
                <a:gd name="T49" fmla="*/ 2120 h 5286"/>
                <a:gd name="T50" fmla="*/ 5310 w 5310"/>
                <a:gd name="T51" fmla="*/ 2655 h 5286"/>
                <a:gd name="T52" fmla="*/ 5285 w 5310"/>
                <a:gd name="T53" fmla="*/ 2923 h 5286"/>
                <a:gd name="T54" fmla="*/ 5188 w 5310"/>
                <a:gd name="T55" fmla="*/ 3435 h 5286"/>
                <a:gd name="T56" fmla="*/ 4993 w 5310"/>
                <a:gd name="T57" fmla="*/ 3897 h 5286"/>
                <a:gd name="T58" fmla="*/ 4701 w 5310"/>
                <a:gd name="T59" fmla="*/ 4336 h 5286"/>
                <a:gd name="T60" fmla="*/ 4336 w 5310"/>
                <a:gd name="T61" fmla="*/ 4677 h 5286"/>
                <a:gd name="T62" fmla="*/ 3922 w 5310"/>
                <a:gd name="T63" fmla="*/ 4969 h 5286"/>
                <a:gd name="T64" fmla="*/ 3435 w 5310"/>
                <a:gd name="T65" fmla="*/ 5164 h 5286"/>
                <a:gd name="T66" fmla="*/ 2923 w 5310"/>
                <a:gd name="T67" fmla="*/ 5286 h 5286"/>
                <a:gd name="T68" fmla="*/ 2655 w 5310"/>
                <a:gd name="T69" fmla="*/ 5286 h 5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99" name="Google Shape;205;p27">
              <a:extLst>
                <a:ext uri="{FF2B5EF4-FFF2-40B4-BE49-F238E27FC236}">
                  <a16:creationId xmlns:a16="http://schemas.microsoft.com/office/drawing/2014/main" id="{977F04F8-5A70-AA41-A3B5-D92C0E4E8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800" y="435400"/>
              <a:ext cx="66400" cy="43850"/>
            </a:xfrm>
            <a:custGeom>
              <a:avLst/>
              <a:gdLst>
                <a:gd name="T0" fmla="*/ 2655 w 2656"/>
                <a:gd name="T1" fmla="*/ 1266 h 1754"/>
                <a:gd name="T2" fmla="*/ 2655 w 2656"/>
                <a:gd name="T3" fmla="*/ 1266 h 1754"/>
                <a:gd name="T4" fmla="*/ 2655 w 2656"/>
                <a:gd name="T5" fmla="*/ 1364 h 1754"/>
                <a:gd name="T6" fmla="*/ 2631 w 2656"/>
                <a:gd name="T7" fmla="*/ 1461 h 1754"/>
                <a:gd name="T8" fmla="*/ 2582 w 2656"/>
                <a:gd name="T9" fmla="*/ 1534 h 1754"/>
                <a:gd name="T10" fmla="*/ 2509 w 2656"/>
                <a:gd name="T11" fmla="*/ 1607 h 1754"/>
                <a:gd name="T12" fmla="*/ 2461 w 2656"/>
                <a:gd name="T13" fmla="*/ 1680 h 1754"/>
                <a:gd name="T14" fmla="*/ 2363 w 2656"/>
                <a:gd name="T15" fmla="*/ 1705 h 1754"/>
                <a:gd name="T16" fmla="*/ 2266 w 2656"/>
                <a:gd name="T17" fmla="*/ 1754 h 1754"/>
                <a:gd name="T18" fmla="*/ 2168 w 2656"/>
                <a:gd name="T19" fmla="*/ 1754 h 1754"/>
                <a:gd name="T20" fmla="*/ 488 w 2656"/>
                <a:gd name="T21" fmla="*/ 1754 h 1754"/>
                <a:gd name="T22" fmla="*/ 488 w 2656"/>
                <a:gd name="T23" fmla="*/ 1754 h 1754"/>
                <a:gd name="T24" fmla="*/ 390 w 2656"/>
                <a:gd name="T25" fmla="*/ 1754 h 1754"/>
                <a:gd name="T26" fmla="*/ 293 w 2656"/>
                <a:gd name="T27" fmla="*/ 1705 h 1754"/>
                <a:gd name="T28" fmla="*/ 220 w 2656"/>
                <a:gd name="T29" fmla="*/ 1680 h 1754"/>
                <a:gd name="T30" fmla="*/ 147 w 2656"/>
                <a:gd name="T31" fmla="*/ 1607 h 1754"/>
                <a:gd name="T32" fmla="*/ 74 w 2656"/>
                <a:gd name="T33" fmla="*/ 1534 h 1754"/>
                <a:gd name="T34" fmla="*/ 49 w 2656"/>
                <a:gd name="T35" fmla="*/ 1461 h 1754"/>
                <a:gd name="T36" fmla="*/ 1 w 2656"/>
                <a:gd name="T37" fmla="*/ 1364 h 1754"/>
                <a:gd name="T38" fmla="*/ 1 w 2656"/>
                <a:gd name="T39" fmla="*/ 1266 h 1754"/>
                <a:gd name="T40" fmla="*/ 1 w 2656"/>
                <a:gd name="T41" fmla="*/ 487 h 1754"/>
                <a:gd name="T42" fmla="*/ 1 w 2656"/>
                <a:gd name="T43" fmla="*/ 487 h 1754"/>
                <a:gd name="T44" fmla="*/ 1 w 2656"/>
                <a:gd name="T45" fmla="*/ 390 h 1754"/>
                <a:gd name="T46" fmla="*/ 49 w 2656"/>
                <a:gd name="T47" fmla="*/ 292 h 1754"/>
                <a:gd name="T48" fmla="*/ 74 w 2656"/>
                <a:gd name="T49" fmla="*/ 219 h 1754"/>
                <a:gd name="T50" fmla="*/ 147 w 2656"/>
                <a:gd name="T51" fmla="*/ 146 h 1754"/>
                <a:gd name="T52" fmla="*/ 220 w 2656"/>
                <a:gd name="T53" fmla="*/ 73 h 1754"/>
                <a:gd name="T54" fmla="*/ 293 w 2656"/>
                <a:gd name="T55" fmla="*/ 49 h 1754"/>
                <a:gd name="T56" fmla="*/ 390 w 2656"/>
                <a:gd name="T57" fmla="*/ 0 h 1754"/>
                <a:gd name="T58" fmla="*/ 488 w 2656"/>
                <a:gd name="T59" fmla="*/ 0 h 1754"/>
                <a:gd name="T60" fmla="*/ 2168 w 2656"/>
                <a:gd name="T61" fmla="*/ 0 h 1754"/>
                <a:gd name="T62" fmla="*/ 2168 w 2656"/>
                <a:gd name="T63" fmla="*/ 0 h 1754"/>
                <a:gd name="T64" fmla="*/ 2266 w 2656"/>
                <a:gd name="T65" fmla="*/ 0 h 1754"/>
                <a:gd name="T66" fmla="*/ 2363 w 2656"/>
                <a:gd name="T67" fmla="*/ 49 h 1754"/>
                <a:gd name="T68" fmla="*/ 2461 w 2656"/>
                <a:gd name="T69" fmla="*/ 73 h 1754"/>
                <a:gd name="T70" fmla="*/ 2509 w 2656"/>
                <a:gd name="T71" fmla="*/ 146 h 1754"/>
                <a:gd name="T72" fmla="*/ 2582 w 2656"/>
                <a:gd name="T73" fmla="*/ 219 h 1754"/>
                <a:gd name="T74" fmla="*/ 2631 w 2656"/>
                <a:gd name="T75" fmla="*/ 292 h 1754"/>
                <a:gd name="T76" fmla="*/ 2655 w 2656"/>
                <a:gd name="T77" fmla="*/ 390 h 1754"/>
                <a:gd name="T78" fmla="*/ 2655 w 2656"/>
                <a:gd name="T79" fmla="*/ 487 h 1754"/>
                <a:gd name="T80" fmla="*/ 2655 w 2656"/>
                <a:gd name="T81" fmla="*/ 1266 h 1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68" name="Google Shape;206;p27">
            <a:extLst>
              <a:ext uri="{FF2B5EF4-FFF2-40B4-BE49-F238E27FC236}">
                <a16:creationId xmlns:a16="http://schemas.microsoft.com/office/drawing/2014/main" id="{B3E7AE97-7DB2-0C45-B9A6-826D12E9F101}"/>
              </a:ext>
            </a:extLst>
          </p:cNvPr>
          <p:cNvGrpSpPr>
            <a:grpSpLocks/>
          </p:cNvGrpSpPr>
          <p:nvPr/>
        </p:nvGrpSpPr>
        <p:grpSpPr bwMode="auto">
          <a:xfrm>
            <a:off x="1474788" y="396875"/>
            <a:ext cx="355600" cy="314325"/>
            <a:chOff x="1929775" y="320925"/>
            <a:chExt cx="423800" cy="372650"/>
          </a:xfrm>
        </p:grpSpPr>
        <p:sp>
          <p:nvSpPr>
            <p:cNvPr id="37290" name="Google Shape;207;p27">
              <a:extLst>
                <a:ext uri="{FF2B5EF4-FFF2-40B4-BE49-F238E27FC236}">
                  <a16:creationId xmlns:a16="http://schemas.microsoft.com/office/drawing/2014/main" id="{E56A3494-A0FA-3646-8AC3-CF321BF84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775" y="320925"/>
              <a:ext cx="423800" cy="372650"/>
            </a:xfrm>
            <a:custGeom>
              <a:avLst/>
              <a:gdLst>
                <a:gd name="T0" fmla="*/ 16172 w 16952"/>
                <a:gd name="T1" fmla="*/ 0 h 14906"/>
                <a:gd name="T2" fmla="*/ 780 w 16952"/>
                <a:gd name="T3" fmla="*/ 0 h 14906"/>
                <a:gd name="T4" fmla="*/ 780 w 16952"/>
                <a:gd name="T5" fmla="*/ 0 h 14906"/>
                <a:gd name="T6" fmla="*/ 634 w 16952"/>
                <a:gd name="T7" fmla="*/ 25 h 14906"/>
                <a:gd name="T8" fmla="*/ 488 w 16952"/>
                <a:gd name="T9" fmla="*/ 73 h 14906"/>
                <a:gd name="T10" fmla="*/ 341 w 16952"/>
                <a:gd name="T11" fmla="*/ 146 h 14906"/>
                <a:gd name="T12" fmla="*/ 220 w 16952"/>
                <a:gd name="T13" fmla="*/ 244 h 14906"/>
                <a:gd name="T14" fmla="*/ 122 w 16952"/>
                <a:gd name="T15" fmla="*/ 341 h 14906"/>
                <a:gd name="T16" fmla="*/ 74 w 16952"/>
                <a:gd name="T17" fmla="*/ 487 h 14906"/>
                <a:gd name="T18" fmla="*/ 25 w 16952"/>
                <a:gd name="T19" fmla="*/ 634 h 14906"/>
                <a:gd name="T20" fmla="*/ 0 w 16952"/>
                <a:gd name="T21" fmla="*/ 780 h 14906"/>
                <a:gd name="T22" fmla="*/ 0 w 16952"/>
                <a:gd name="T23" fmla="*/ 14126 h 14906"/>
                <a:gd name="T24" fmla="*/ 0 w 16952"/>
                <a:gd name="T25" fmla="*/ 14126 h 14906"/>
                <a:gd name="T26" fmla="*/ 25 w 16952"/>
                <a:gd name="T27" fmla="*/ 14272 h 14906"/>
                <a:gd name="T28" fmla="*/ 74 w 16952"/>
                <a:gd name="T29" fmla="*/ 14418 h 14906"/>
                <a:gd name="T30" fmla="*/ 122 w 16952"/>
                <a:gd name="T31" fmla="*/ 14565 h 14906"/>
                <a:gd name="T32" fmla="*/ 220 w 16952"/>
                <a:gd name="T33" fmla="*/ 14662 h 14906"/>
                <a:gd name="T34" fmla="*/ 341 w 16952"/>
                <a:gd name="T35" fmla="*/ 14759 h 14906"/>
                <a:gd name="T36" fmla="*/ 488 w 16952"/>
                <a:gd name="T37" fmla="*/ 14832 h 14906"/>
                <a:gd name="T38" fmla="*/ 634 w 16952"/>
                <a:gd name="T39" fmla="*/ 14881 h 14906"/>
                <a:gd name="T40" fmla="*/ 780 w 16952"/>
                <a:gd name="T41" fmla="*/ 14906 h 14906"/>
                <a:gd name="T42" fmla="*/ 16172 w 16952"/>
                <a:gd name="T43" fmla="*/ 14906 h 14906"/>
                <a:gd name="T44" fmla="*/ 16172 w 16952"/>
                <a:gd name="T45" fmla="*/ 14906 h 14906"/>
                <a:gd name="T46" fmla="*/ 16318 w 16952"/>
                <a:gd name="T47" fmla="*/ 14881 h 14906"/>
                <a:gd name="T48" fmla="*/ 16464 w 16952"/>
                <a:gd name="T49" fmla="*/ 14832 h 14906"/>
                <a:gd name="T50" fmla="*/ 16611 w 16952"/>
                <a:gd name="T51" fmla="*/ 14759 h 14906"/>
                <a:gd name="T52" fmla="*/ 16732 w 16952"/>
                <a:gd name="T53" fmla="*/ 14662 h 14906"/>
                <a:gd name="T54" fmla="*/ 16830 w 16952"/>
                <a:gd name="T55" fmla="*/ 14565 h 14906"/>
                <a:gd name="T56" fmla="*/ 16878 w 16952"/>
                <a:gd name="T57" fmla="*/ 14418 h 14906"/>
                <a:gd name="T58" fmla="*/ 16927 w 16952"/>
                <a:gd name="T59" fmla="*/ 14272 h 14906"/>
                <a:gd name="T60" fmla="*/ 16952 w 16952"/>
                <a:gd name="T61" fmla="*/ 14126 h 14906"/>
                <a:gd name="T62" fmla="*/ 16952 w 16952"/>
                <a:gd name="T63" fmla="*/ 780 h 14906"/>
                <a:gd name="T64" fmla="*/ 16952 w 16952"/>
                <a:gd name="T65" fmla="*/ 780 h 14906"/>
                <a:gd name="T66" fmla="*/ 16927 w 16952"/>
                <a:gd name="T67" fmla="*/ 634 h 14906"/>
                <a:gd name="T68" fmla="*/ 16878 w 16952"/>
                <a:gd name="T69" fmla="*/ 487 h 14906"/>
                <a:gd name="T70" fmla="*/ 16830 w 16952"/>
                <a:gd name="T71" fmla="*/ 341 h 14906"/>
                <a:gd name="T72" fmla="*/ 16732 w 16952"/>
                <a:gd name="T73" fmla="*/ 244 h 14906"/>
                <a:gd name="T74" fmla="*/ 16611 w 16952"/>
                <a:gd name="T75" fmla="*/ 146 h 14906"/>
                <a:gd name="T76" fmla="*/ 16464 w 16952"/>
                <a:gd name="T77" fmla="*/ 73 h 14906"/>
                <a:gd name="T78" fmla="*/ 16318 w 16952"/>
                <a:gd name="T79" fmla="*/ 25 h 14906"/>
                <a:gd name="T80" fmla="*/ 16172 w 16952"/>
                <a:gd name="T81" fmla="*/ 0 h 14906"/>
                <a:gd name="T82" fmla="*/ 16172 w 16952"/>
                <a:gd name="T83" fmla="*/ 0 h 14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91" name="Google Shape;208;p27">
              <a:extLst>
                <a:ext uri="{FF2B5EF4-FFF2-40B4-BE49-F238E27FC236}">
                  <a16:creationId xmlns:a16="http://schemas.microsoft.com/office/drawing/2014/main" id="{73D287B0-1550-1E49-9DBA-9DBB14C0B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125" y="345275"/>
              <a:ext cx="375100" cy="323950"/>
            </a:xfrm>
            <a:custGeom>
              <a:avLst/>
              <a:gdLst>
                <a:gd name="T0" fmla="*/ 15003 w 15004"/>
                <a:gd name="T1" fmla="*/ 12957 h 12958"/>
                <a:gd name="T2" fmla="*/ 1 w 15004"/>
                <a:gd name="T3" fmla="*/ 12957 h 12958"/>
                <a:gd name="T4" fmla="*/ 1 w 15004"/>
                <a:gd name="T5" fmla="*/ 0 h 12958"/>
                <a:gd name="T6" fmla="*/ 15003 w 15004"/>
                <a:gd name="T7" fmla="*/ 0 h 12958"/>
                <a:gd name="T8" fmla="*/ 15003 w 15004"/>
                <a:gd name="T9" fmla="*/ 12957 h 12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92" name="Google Shape;209;p27">
              <a:extLst>
                <a:ext uri="{FF2B5EF4-FFF2-40B4-BE49-F238E27FC236}">
                  <a16:creationId xmlns:a16="http://schemas.microsoft.com/office/drawing/2014/main" id="{287BDC20-2888-1C46-82B8-F639C32DC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375" y="534625"/>
              <a:ext cx="146750" cy="113275"/>
            </a:xfrm>
            <a:custGeom>
              <a:avLst/>
              <a:gdLst>
                <a:gd name="T0" fmla="*/ 0 w 5870"/>
                <a:gd name="T1" fmla="*/ 2266 h 4531"/>
                <a:gd name="T2" fmla="*/ 1534 w 5870"/>
                <a:gd name="T3" fmla="*/ 244 h 4531"/>
                <a:gd name="T4" fmla="*/ 1534 w 5870"/>
                <a:gd name="T5" fmla="*/ 244 h 4531"/>
                <a:gd name="T6" fmla="*/ 1632 w 5870"/>
                <a:gd name="T7" fmla="*/ 147 h 4531"/>
                <a:gd name="T8" fmla="*/ 1754 w 5870"/>
                <a:gd name="T9" fmla="*/ 50 h 4531"/>
                <a:gd name="T10" fmla="*/ 1875 w 5870"/>
                <a:gd name="T11" fmla="*/ 1 h 4531"/>
                <a:gd name="T12" fmla="*/ 2022 w 5870"/>
                <a:gd name="T13" fmla="*/ 1 h 4531"/>
                <a:gd name="T14" fmla="*/ 2143 w 5870"/>
                <a:gd name="T15" fmla="*/ 1 h 4531"/>
                <a:gd name="T16" fmla="*/ 2289 w 5870"/>
                <a:gd name="T17" fmla="*/ 50 h 4531"/>
                <a:gd name="T18" fmla="*/ 2411 w 5870"/>
                <a:gd name="T19" fmla="*/ 147 h 4531"/>
                <a:gd name="T20" fmla="*/ 2509 w 5870"/>
                <a:gd name="T21" fmla="*/ 244 h 4531"/>
                <a:gd name="T22" fmla="*/ 5870 w 5870"/>
                <a:gd name="T23" fmla="*/ 4531 h 4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93" name="Google Shape;210;p27">
              <a:extLst>
                <a:ext uri="{FF2B5EF4-FFF2-40B4-BE49-F238E27FC236}">
                  <a16:creationId xmlns:a16="http://schemas.microsoft.com/office/drawing/2014/main" id="{1482A5F9-DB38-DC4A-8499-A1132E10E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225" y="468875"/>
              <a:ext cx="232600" cy="179025"/>
            </a:xfrm>
            <a:custGeom>
              <a:avLst/>
              <a:gdLst>
                <a:gd name="T0" fmla="*/ 0 w 9304"/>
                <a:gd name="T1" fmla="*/ 3995 h 7161"/>
                <a:gd name="T2" fmla="*/ 2923 w 9304"/>
                <a:gd name="T3" fmla="*/ 244 h 7161"/>
                <a:gd name="T4" fmla="*/ 2923 w 9304"/>
                <a:gd name="T5" fmla="*/ 244 h 7161"/>
                <a:gd name="T6" fmla="*/ 3020 w 9304"/>
                <a:gd name="T7" fmla="*/ 147 h 7161"/>
                <a:gd name="T8" fmla="*/ 3142 w 9304"/>
                <a:gd name="T9" fmla="*/ 49 h 7161"/>
                <a:gd name="T10" fmla="*/ 3264 w 9304"/>
                <a:gd name="T11" fmla="*/ 1 h 7161"/>
                <a:gd name="T12" fmla="*/ 3410 w 9304"/>
                <a:gd name="T13" fmla="*/ 1 h 7161"/>
                <a:gd name="T14" fmla="*/ 3532 w 9304"/>
                <a:gd name="T15" fmla="*/ 1 h 7161"/>
                <a:gd name="T16" fmla="*/ 3678 w 9304"/>
                <a:gd name="T17" fmla="*/ 49 h 7161"/>
                <a:gd name="T18" fmla="*/ 3800 w 9304"/>
                <a:gd name="T19" fmla="*/ 147 h 7161"/>
                <a:gd name="T20" fmla="*/ 3897 w 9304"/>
                <a:gd name="T21" fmla="*/ 244 h 7161"/>
                <a:gd name="T22" fmla="*/ 9304 w 9304"/>
                <a:gd name="T23" fmla="*/ 7161 h 7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94" name="Google Shape;211;p27">
              <a:extLst>
                <a:ext uri="{FF2B5EF4-FFF2-40B4-BE49-F238E27FC236}">
                  <a16:creationId xmlns:a16="http://schemas.microsoft.com/office/drawing/2014/main" id="{8975C289-38E3-1F4D-8F89-E79110AE1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675" y="396425"/>
              <a:ext cx="97450" cy="97450"/>
            </a:xfrm>
            <a:custGeom>
              <a:avLst/>
              <a:gdLst>
                <a:gd name="T0" fmla="*/ 1949 w 3898"/>
                <a:gd name="T1" fmla="*/ 3897 h 3898"/>
                <a:gd name="T2" fmla="*/ 1559 w 3898"/>
                <a:gd name="T3" fmla="*/ 3873 h 3898"/>
                <a:gd name="T4" fmla="*/ 1194 w 3898"/>
                <a:gd name="T5" fmla="*/ 3751 h 3898"/>
                <a:gd name="T6" fmla="*/ 853 w 3898"/>
                <a:gd name="T7" fmla="*/ 3580 h 3898"/>
                <a:gd name="T8" fmla="*/ 560 w 3898"/>
                <a:gd name="T9" fmla="*/ 3337 h 3898"/>
                <a:gd name="T10" fmla="*/ 317 w 3898"/>
                <a:gd name="T11" fmla="*/ 3045 h 3898"/>
                <a:gd name="T12" fmla="*/ 146 w 3898"/>
                <a:gd name="T13" fmla="*/ 2704 h 3898"/>
                <a:gd name="T14" fmla="*/ 25 w 3898"/>
                <a:gd name="T15" fmla="*/ 2338 h 3898"/>
                <a:gd name="T16" fmla="*/ 0 w 3898"/>
                <a:gd name="T17" fmla="*/ 1949 h 3898"/>
                <a:gd name="T18" fmla="*/ 0 w 3898"/>
                <a:gd name="T19" fmla="*/ 1754 h 3898"/>
                <a:gd name="T20" fmla="*/ 73 w 3898"/>
                <a:gd name="T21" fmla="*/ 1389 h 3898"/>
                <a:gd name="T22" fmla="*/ 220 w 3898"/>
                <a:gd name="T23" fmla="*/ 1023 h 3898"/>
                <a:gd name="T24" fmla="*/ 439 w 3898"/>
                <a:gd name="T25" fmla="*/ 707 h 3898"/>
                <a:gd name="T26" fmla="*/ 707 w 3898"/>
                <a:gd name="T27" fmla="*/ 463 h 3898"/>
                <a:gd name="T28" fmla="*/ 1023 w 3898"/>
                <a:gd name="T29" fmla="*/ 244 h 3898"/>
                <a:gd name="T30" fmla="*/ 1364 w 3898"/>
                <a:gd name="T31" fmla="*/ 98 h 3898"/>
                <a:gd name="T32" fmla="*/ 1754 w 3898"/>
                <a:gd name="T33" fmla="*/ 25 h 3898"/>
                <a:gd name="T34" fmla="*/ 1949 w 3898"/>
                <a:gd name="T35" fmla="*/ 0 h 3898"/>
                <a:gd name="T36" fmla="*/ 2338 w 3898"/>
                <a:gd name="T37" fmla="*/ 49 h 3898"/>
                <a:gd name="T38" fmla="*/ 2704 w 3898"/>
                <a:gd name="T39" fmla="*/ 171 h 3898"/>
                <a:gd name="T40" fmla="*/ 3020 w 3898"/>
                <a:gd name="T41" fmla="*/ 341 h 3898"/>
                <a:gd name="T42" fmla="*/ 3313 w 3898"/>
                <a:gd name="T43" fmla="*/ 585 h 3898"/>
                <a:gd name="T44" fmla="*/ 3556 w 3898"/>
                <a:gd name="T45" fmla="*/ 877 h 3898"/>
                <a:gd name="T46" fmla="*/ 3727 w 3898"/>
                <a:gd name="T47" fmla="*/ 1194 h 3898"/>
                <a:gd name="T48" fmla="*/ 3848 w 3898"/>
                <a:gd name="T49" fmla="*/ 1559 h 3898"/>
                <a:gd name="T50" fmla="*/ 3897 w 3898"/>
                <a:gd name="T51" fmla="*/ 1949 h 3898"/>
                <a:gd name="T52" fmla="*/ 3873 w 3898"/>
                <a:gd name="T53" fmla="*/ 2168 h 3898"/>
                <a:gd name="T54" fmla="*/ 3800 w 3898"/>
                <a:gd name="T55" fmla="*/ 2533 h 3898"/>
                <a:gd name="T56" fmla="*/ 3654 w 3898"/>
                <a:gd name="T57" fmla="*/ 2874 h 3898"/>
                <a:gd name="T58" fmla="*/ 3459 w 3898"/>
                <a:gd name="T59" fmla="*/ 3191 h 3898"/>
                <a:gd name="T60" fmla="*/ 3191 w 3898"/>
                <a:gd name="T61" fmla="*/ 3459 h 3898"/>
                <a:gd name="T62" fmla="*/ 2874 w 3898"/>
                <a:gd name="T63" fmla="*/ 3678 h 3898"/>
                <a:gd name="T64" fmla="*/ 2533 w 3898"/>
                <a:gd name="T65" fmla="*/ 3824 h 3898"/>
                <a:gd name="T66" fmla="*/ 2144 w 3898"/>
                <a:gd name="T67" fmla="*/ 3897 h 3898"/>
                <a:gd name="T68" fmla="*/ 1949 w 3898"/>
                <a:gd name="T69" fmla="*/ 3897 h 3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869" name="Google Shape;212;p27">
            <a:extLst>
              <a:ext uri="{FF2B5EF4-FFF2-40B4-BE49-F238E27FC236}">
                <a16:creationId xmlns:a16="http://schemas.microsoft.com/office/drawing/2014/main" id="{94E201C8-A3BB-6340-A348-C1679FE15D89}"/>
              </a:ext>
            </a:extLst>
          </p:cNvPr>
          <p:cNvSpPr>
            <a:spLocks/>
          </p:cNvSpPr>
          <p:nvPr/>
        </p:nvSpPr>
        <p:spPr bwMode="auto">
          <a:xfrm>
            <a:off x="2071688" y="385763"/>
            <a:ext cx="292100" cy="336550"/>
          </a:xfrm>
          <a:custGeom>
            <a:avLst/>
            <a:gdLst>
              <a:gd name="T0" fmla="*/ 3240 w 13883"/>
              <a:gd name="T1" fmla="*/ 12616 h 15978"/>
              <a:gd name="T2" fmla="*/ 2899 w 13883"/>
              <a:gd name="T3" fmla="*/ 12592 h 15978"/>
              <a:gd name="T4" fmla="*/ 2193 w 13883"/>
              <a:gd name="T5" fmla="*/ 12641 h 15978"/>
              <a:gd name="T6" fmla="*/ 1827 w 13883"/>
              <a:gd name="T7" fmla="*/ 12738 h 15978"/>
              <a:gd name="T8" fmla="*/ 1389 w 13883"/>
              <a:gd name="T9" fmla="*/ 12909 h 15978"/>
              <a:gd name="T10" fmla="*/ 999 w 13883"/>
              <a:gd name="T11" fmla="*/ 13128 h 15978"/>
              <a:gd name="T12" fmla="*/ 658 w 13883"/>
              <a:gd name="T13" fmla="*/ 13396 h 15978"/>
              <a:gd name="T14" fmla="*/ 390 w 13883"/>
              <a:gd name="T15" fmla="*/ 13688 h 15978"/>
              <a:gd name="T16" fmla="*/ 171 w 13883"/>
              <a:gd name="T17" fmla="*/ 14005 h 15978"/>
              <a:gd name="T18" fmla="*/ 49 w 13883"/>
              <a:gd name="T19" fmla="*/ 14346 h 15978"/>
              <a:gd name="T20" fmla="*/ 1 w 13883"/>
              <a:gd name="T21" fmla="*/ 14662 h 15978"/>
              <a:gd name="T22" fmla="*/ 49 w 13883"/>
              <a:gd name="T23" fmla="*/ 14979 h 15978"/>
              <a:gd name="T24" fmla="*/ 122 w 13883"/>
              <a:gd name="T25" fmla="*/ 15149 h 15978"/>
              <a:gd name="T26" fmla="*/ 293 w 13883"/>
              <a:gd name="T27" fmla="*/ 15417 h 15978"/>
              <a:gd name="T28" fmla="*/ 561 w 13883"/>
              <a:gd name="T29" fmla="*/ 15636 h 15978"/>
              <a:gd name="T30" fmla="*/ 877 w 13883"/>
              <a:gd name="T31" fmla="*/ 15807 h 15978"/>
              <a:gd name="T32" fmla="*/ 1243 w 13883"/>
              <a:gd name="T33" fmla="*/ 15929 h 15978"/>
              <a:gd name="T34" fmla="*/ 1657 w 13883"/>
              <a:gd name="T35" fmla="*/ 15977 h 15978"/>
              <a:gd name="T36" fmla="*/ 2095 w 13883"/>
              <a:gd name="T37" fmla="*/ 15953 h 15978"/>
              <a:gd name="T38" fmla="*/ 2558 w 13883"/>
              <a:gd name="T39" fmla="*/ 15880 h 15978"/>
              <a:gd name="T40" fmla="*/ 2801 w 13883"/>
              <a:gd name="T41" fmla="*/ 15831 h 15978"/>
              <a:gd name="T42" fmla="*/ 3581 w 13883"/>
              <a:gd name="T43" fmla="*/ 15466 h 15978"/>
              <a:gd name="T44" fmla="*/ 4165 w 13883"/>
              <a:gd name="T45" fmla="*/ 14979 h 15978"/>
              <a:gd name="T46" fmla="*/ 4458 w 13883"/>
              <a:gd name="T47" fmla="*/ 14565 h 15978"/>
              <a:gd name="T48" fmla="*/ 4579 w 13883"/>
              <a:gd name="T49" fmla="*/ 14272 h 15978"/>
              <a:gd name="T50" fmla="*/ 4628 w 13883"/>
              <a:gd name="T51" fmla="*/ 13980 h 15978"/>
              <a:gd name="T52" fmla="*/ 4628 w 13883"/>
              <a:gd name="T53" fmla="*/ 6187 h 15978"/>
              <a:gd name="T54" fmla="*/ 12470 w 13883"/>
              <a:gd name="T55" fmla="*/ 10108 h 15978"/>
              <a:gd name="T56" fmla="*/ 12154 w 13883"/>
              <a:gd name="T57" fmla="*/ 10083 h 15978"/>
              <a:gd name="T58" fmla="*/ 11447 w 13883"/>
              <a:gd name="T59" fmla="*/ 10132 h 15978"/>
              <a:gd name="T60" fmla="*/ 11082 w 13883"/>
              <a:gd name="T61" fmla="*/ 10230 h 15978"/>
              <a:gd name="T62" fmla="*/ 10644 w 13883"/>
              <a:gd name="T63" fmla="*/ 10400 h 15978"/>
              <a:gd name="T64" fmla="*/ 10254 w 13883"/>
              <a:gd name="T65" fmla="*/ 10619 h 15978"/>
              <a:gd name="T66" fmla="*/ 9913 w 13883"/>
              <a:gd name="T67" fmla="*/ 10887 h 15978"/>
              <a:gd name="T68" fmla="*/ 9621 w 13883"/>
              <a:gd name="T69" fmla="*/ 11179 h 15978"/>
              <a:gd name="T70" fmla="*/ 9426 w 13883"/>
              <a:gd name="T71" fmla="*/ 11496 h 15978"/>
              <a:gd name="T72" fmla="*/ 9304 w 13883"/>
              <a:gd name="T73" fmla="*/ 11837 h 15978"/>
              <a:gd name="T74" fmla="*/ 9256 w 13883"/>
              <a:gd name="T75" fmla="*/ 12154 h 15978"/>
              <a:gd name="T76" fmla="*/ 9304 w 13883"/>
              <a:gd name="T77" fmla="*/ 12470 h 15978"/>
              <a:gd name="T78" fmla="*/ 9377 w 13883"/>
              <a:gd name="T79" fmla="*/ 12641 h 15978"/>
              <a:gd name="T80" fmla="*/ 9548 w 13883"/>
              <a:gd name="T81" fmla="*/ 12909 h 15978"/>
              <a:gd name="T82" fmla="*/ 9816 w 13883"/>
              <a:gd name="T83" fmla="*/ 13128 h 15978"/>
              <a:gd name="T84" fmla="*/ 10132 w 13883"/>
              <a:gd name="T85" fmla="*/ 13298 h 15978"/>
              <a:gd name="T86" fmla="*/ 10498 w 13883"/>
              <a:gd name="T87" fmla="*/ 13420 h 15978"/>
              <a:gd name="T88" fmla="*/ 10912 w 13883"/>
              <a:gd name="T89" fmla="*/ 13469 h 15978"/>
              <a:gd name="T90" fmla="*/ 11350 w 13883"/>
              <a:gd name="T91" fmla="*/ 13444 h 15978"/>
              <a:gd name="T92" fmla="*/ 11813 w 13883"/>
              <a:gd name="T93" fmla="*/ 13371 h 15978"/>
              <a:gd name="T94" fmla="*/ 12056 w 13883"/>
              <a:gd name="T95" fmla="*/ 13323 h 15978"/>
              <a:gd name="T96" fmla="*/ 12763 w 13883"/>
              <a:gd name="T97" fmla="*/ 13006 h 15978"/>
              <a:gd name="T98" fmla="*/ 13323 w 13883"/>
              <a:gd name="T99" fmla="*/ 12568 h 15978"/>
              <a:gd name="T100" fmla="*/ 13713 w 13883"/>
              <a:gd name="T101" fmla="*/ 12056 h 15978"/>
              <a:gd name="T102" fmla="*/ 13859 w 13883"/>
              <a:gd name="T103" fmla="*/ 11642 h 15978"/>
              <a:gd name="T104" fmla="*/ 13883 w 13883"/>
              <a:gd name="T105" fmla="*/ 0 h 15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870" name="Google Shape;213;p27">
            <a:extLst>
              <a:ext uri="{FF2B5EF4-FFF2-40B4-BE49-F238E27FC236}">
                <a16:creationId xmlns:a16="http://schemas.microsoft.com/office/drawing/2014/main" id="{FD4FDB2E-D790-EA41-A56D-30C5B367E5E7}"/>
              </a:ext>
            </a:extLst>
          </p:cNvPr>
          <p:cNvSpPr>
            <a:spLocks/>
          </p:cNvSpPr>
          <p:nvPr/>
        </p:nvSpPr>
        <p:spPr bwMode="auto">
          <a:xfrm>
            <a:off x="2657475" y="387350"/>
            <a:ext cx="250825" cy="333375"/>
          </a:xfrm>
          <a:custGeom>
            <a:avLst/>
            <a:gdLst>
              <a:gd name="T0" fmla="*/ 5675 w 11983"/>
              <a:gd name="T1" fmla="*/ 0 h 15880"/>
              <a:gd name="T2" fmla="*/ 4774 w 11983"/>
              <a:gd name="T3" fmla="*/ 122 h 15880"/>
              <a:gd name="T4" fmla="*/ 3654 w 11983"/>
              <a:gd name="T5" fmla="*/ 463 h 15880"/>
              <a:gd name="T6" fmla="*/ 2192 w 11983"/>
              <a:gd name="T7" fmla="*/ 1364 h 15880"/>
              <a:gd name="T8" fmla="*/ 1023 w 11983"/>
              <a:gd name="T9" fmla="*/ 2631 h 15880"/>
              <a:gd name="T10" fmla="*/ 268 w 11983"/>
              <a:gd name="T11" fmla="*/ 4214 h 15880"/>
              <a:gd name="T12" fmla="*/ 73 w 11983"/>
              <a:gd name="T13" fmla="*/ 5090 h 15880"/>
              <a:gd name="T14" fmla="*/ 0 w 11983"/>
              <a:gd name="T15" fmla="*/ 5991 h 15880"/>
              <a:gd name="T16" fmla="*/ 73 w 11983"/>
              <a:gd name="T17" fmla="*/ 6868 h 15880"/>
              <a:gd name="T18" fmla="*/ 390 w 11983"/>
              <a:gd name="T19" fmla="*/ 8208 h 15880"/>
              <a:gd name="T20" fmla="*/ 926 w 11983"/>
              <a:gd name="T21" fmla="*/ 9523 h 15880"/>
              <a:gd name="T22" fmla="*/ 1900 w 11983"/>
              <a:gd name="T23" fmla="*/ 11179 h 15880"/>
              <a:gd name="T24" fmla="*/ 3556 w 11983"/>
              <a:gd name="T25" fmla="*/ 13371 h 15880"/>
              <a:gd name="T26" fmla="*/ 5066 w 11983"/>
              <a:gd name="T27" fmla="*/ 15003 h 15880"/>
              <a:gd name="T28" fmla="*/ 5992 w 11983"/>
              <a:gd name="T29" fmla="*/ 15880 h 15880"/>
              <a:gd name="T30" fmla="*/ 7380 w 11983"/>
              <a:gd name="T31" fmla="*/ 14540 h 15880"/>
              <a:gd name="T32" fmla="*/ 8987 w 11983"/>
              <a:gd name="T33" fmla="*/ 12689 h 15880"/>
              <a:gd name="T34" fmla="*/ 10595 w 11983"/>
              <a:gd name="T35" fmla="*/ 10375 h 15880"/>
              <a:gd name="T36" fmla="*/ 11252 w 11983"/>
              <a:gd name="T37" fmla="*/ 9085 h 15880"/>
              <a:gd name="T38" fmla="*/ 11715 w 11983"/>
              <a:gd name="T39" fmla="*/ 7769 h 15880"/>
              <a:gd name="T40" fmla="*/ 11959 w 11983"/>
              <a:gd name="T41" fmla="*/ 6430 h 15880"/>
              <a:gd name="T42" fmla="*/ 11983 w 11983"/>
              <a:gd name="T43" fmla="*/ 5675 h 15880"/>
              <a:gd name="T44" fmla="*/ 11861 w 11983"/>
              <a:gd name="T45" fmla="*/ 4774 h 15880"/>
              <a:gd name="T46" fmla="*/ 11520 w 11983"/>
              <a:gd name="T47" fmla="*/ 3653 h 15880"/>
              <a:gd name="T48" fmla="*/ 10619 w 11983"/>
              <a:gd name="T49" fmla="*/ 2192 h 15880"/>
              <a:gd name="T50" fmla="*/ 9353 w 11983"/>
              <a:gd name="T51" fmla="*/ 1023 h 15880"/>
              <a:gd name="T52" fmla="*/ 7770 w 11983"/>
              <a:gd name="T53" fmla="*/ 268 h 15880"/>
              <a:gd name="T54" fmla="*/ 6893 w 11983"/>
              <a:gd name="T55" fmla="*/ 73 h 15880"/>
              <a:gd name="T56" fmla="*/ 5992 w 11983"/>
              <a:gd name="T57" fmla="*/ 0 h 15880"/>
              <a:gd name="T58" fmla="*/ 5992 w 11983"/>
              <a:gd name="T59" fmla="*/ 8549 h 15880"/>
              <a:gd name="T60" fmla="*/ 5237 w 11983"/>
              <a:gd name="T61" fmla="*/ 8451 h 15880"/>
              <a:gd name="T62" fmla="*/ 4555 w 11983"/>
              <a:gd name="T63" fmla="*/ 8110 h 15880"/>
              <a:gd name="T64" fmla="*/ 4019 w 11983"/>
              <a:gd name="T65" fmla="*/ 7623 h 15880"/>
              <a:gd name="T66" fmla="*/ 3629 w 11983"/>
              <a:gd name="T67" fmla="*/ 6990 h 15880"/>
              <a:gd name="T68" fmla="*/ 3434 w 11983"/>
              <a:gd name="T69" fmla="*/ 6259 h 15880"/>
              <a:gd name="T70" fmla="*/ 3434 w 11983"/>
              <a:gd name="T71" fmla="*/ 5724 h 15880"/>
              <a:gd name="T72" fmla="*/ 3629 w 11983"/>
              <a:gd name="T73" fmla="*/ 4993 h 15880"/>
              <a:gd name="T74" fmla="*/ 4019 w 11983"/>
              <a:gd name="T75" fmla="*/ 4360 h 15880"/>
              <a:gd name="T76" fmla="*/ 4555 w 11983"/>
              <a:gd name="T77" fmla="*/ 3873 h 15880"/>
              <a:gd name="T78" fmla="*/ 5237 w 11983"/>
              <a:gd name="T79" fmla="*/ 3532 h 15880"/>
              <a:gd name="T80" fmla="*/ 5992 w 11983"/>
              <a:gd name="T81" fmla="*/ 3434 h 15880"/>
              <a:gd name="T82" fmla="*/ 6503 w 11983"/>
              <a:gd name="T83" fmla="*/ 3483 h 15880"/>
              <a:gd name="T84" fmla="*/ 7209 w 11983"/>
              <a:gd name="T85" fmla="*/ 3726 h 15880"/>
              <a:gd name="T86" fmla="*/ 7794 w 11983"/>
              <a:gd name="T87" fmla="*/ 4189 h 15880"/>
              <a:gd name="T88" fmla="*/ 8257 w 11983"/>
              <a:gd name="T89" fmla="*/ 4774 h 15880"/>
              <a:gd name="T90" fmla="*/ 8500 w 11983"/>
              <a:gd name="T91" fmla="*/ 5480 h 15880"/>
              <a:gd name="T92" fmla="*/ 8549 w 11983"/>
              <a:gd name="T93" fmla="*/ 5991 h 15880"/>
              <a:gd name="T94" fmla="*/ 8452 w 11983"/>
              <a:gd name="T95" fmla="*/ 6746 h 15880"/>
              <a:gd name="T96" fmla="*/ 8111 w 11983"/>
              <a:gd name="T97" fmla="*/ 7428 h 15880"/>
              <a:gd name="T98" fmla="*/ 7623 w 11983"/>
              <a:gd name="T99" fmla="*/ 7964 h 15880"/>
              <a:gd name="T100" fmla="*/ 6990 w 11983"/>
              <a:gd name="T101" fmla="*/ 8354 h 15880"/>
              <a:gd name="T102" fmla="*/ 6260 w 11983"/>
              <a:gd name="T103" fmla="*/ 8549 h 15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871" name="Google Shape;214;p27">
            <a:extLst>
              <a:ext uri="{FF2B5EF4-FFF2-40B4-BE49-F238E27FC236}">
                <a16:creationId xmlns:a16="http://schemas.microsoft.com/office/drawing/2014/main" id="{8BEB8F73-4815-224E-B75C-1425785C41DE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361950"/>
            <a:ext cx="336550" cy="384175"/>
            <a:chOff x="4630125" y="278900"/>
            <a:chExt cx="400675" cy="456675"/>
          </a:xfrm>
        </p:grpSpPr>
        <p:sp>
          <p:nvSpPr>
            <p:cNvPr id="37286" name="Google Shape;215;p27">
              <a:extLst>
                <a:ext uri="{FF2B5EF4-FFF2-40B4-BE49-F238E27FC236}">
                  <a16:creationId xmlns:a16="http://schemas.microsoft.com/office/drawing/2014/main" id="{D44EF6A6-A0DD-364B-8841-013A559E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9350" y="328825"/>
              <a:ext cx="371450" cy="96850"/>
            </a:xfrm>
            <a:custGeom>
              <a:avLst/>
              <a:gdLst>
                <a:gd name="T0" fmla="*/ 12763 w 14858"/>
                <a:gd name="T1" fmla="*/ 1 h 3874"/>
                <a:gd name="T2" fmla="*/ 926 w 14858"/>
                <a:gd name="T3" fmla="*/ 1 h 3874"/>
                <a:gd name="T4" fmla="*/ 926 w 14858"/>
                <a:gd name="T5" fmla="*/ 1 h 3874"/>
                <a:gd name="T6" fmla="*/ 731 w 14858"/>
                <a:gd name="T7" fmla="*/ 25 h 3874"/>
                <a:gd name="T8" fmla="*/ 561 w 14858"/>
                <a:gd name="T9" fmla="*/ 74 h 3874"/>
                <a:gd name="T10" fmla="*/ 390 w 14858"/>
                <a:gd name="T11" fmla="*/ 171 h 3874"/>
                <a:gd name="T12" fmla="*/ 269 w 14858"/>
                <a:gd name="T13" fmla="*/ 269 h 3874"/>
                <a:gd name="T14" fmla="*/ 147 w 14858"/>
                <a:gd name="T15" fmla="*/ 415 h 3874"/>
                <a:gd name="T16" fmla="*/ 74 w 14858"/>
                <a:gd name="T17" fmla="*/ 561 h 3874"/>
                <a:gd name="T18" fmla="*/ 1 w 14858"/>
                <a:gd name="T19" fmla="*/ 732 h 3874"/>
                <a:gd name="T20" fmla="*/ 1 w 14858"/>
                <a:gd name="T21" fmla="*/ 926 h 3874"/>
                <a:gd name="T22" fmla="*/ 1 w 14858"/>
                <a:gd name="T23" fmla="*/ 2948 h 3874"/>
                <a:gd name="T24" fmla="*/ 1 w 14858"/>
                <a:gd name="T25" fmla="*/ 2948 h 3874"/>
                <a:gd name="T26" fmla="*/ 1 w 14858"/>
                <a:gd name="T27" fmla="*/ 3143 h 3874"/>
                <a:gd name="T28" fmla="*/ 74 w 14858"/>
                <a:gd name="T29" fmla="*/ 3313 h 3874"/>
                <a:gd name="T30" fmla="*/ 147 w 14858"/>
                <a:gd name="T31" fmla="*/ 3459 h 3874"/>
                <a:gd name="T32" fmla="*/ 269 w 14858"/>
                <a:gd name="T33" fmla="*/ 3605 h 3874"/>
                <a:gd name="T34" fmla="*/ 390 w 14858"/>
                <a:gd name="T35" fmla="*/ 3727 h 3874"/>
                <a:gd name="T36" fmla="*/ 561 w 14858"/>
                <a:gd name="T37" fmla="*/ 3800 h 3874"/>
                <a:gd name="T38" fmla="*/ 731 w 14858"/>
                <a:gd name="T39" fmla="*/ 3849 h 3874"/>
                <a:gd name="T40" fmla="*/ 926 w 14858"/>
                <a:gd name="T41" fmla="*/ 3873 h 3874"/>
                <a:gd name="T42" fmla="*/ 12763 w 14858"/>
                <a:gd name="T43" fmla="*/ 3873 h 3874"/>
                <a:gd name="T44" fmla="*/ 14857 w 14858"/>
                <a:gd name="T45" fmla="*/ 1949 h 3874"/>
                <a:gd name="T46" fmla="*/ 12763 w 14858"/>
                <a:gd name="T47" fmla="*/ 1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7" name="Google Shape;216;p27">
              <a:extLst>
                <a:ext uri="{FF2B5EF4-FFF2-40B4-BE49-F238E27FC236}">
                  <a16:creationId xmlns:a16="http://schemas.microsoft.com/office/drawing/2014/main" id="{33731D72-7EDD-8A4D-ABBD-3778F524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0125" y="452425"/>
              <a:ext cx="371450" cy="96850"/>
            </a:xfrm>
            <a:custGeom>
              <a:avLst/>
              <a:gdLst>
                <a:gd name="T0" fmla="*/ 2095 w 14858"/>
                <a:gd name="T1" fmla="*/ 1 h 3874"/>
                <a:gd name="T2" fmla="*/ 13932 w 14858"/>
                <a:gd name="T3" fmla="*/ 1 h 3874"/>
                <a:gd name="T4" fmla="*/ 13932 w 14858"/>
                <a:gd name="T5" fmla="*/ 1 h 3874"/>
                <a:gd name="T6" fmla="*/ 14126 w 14858"/>
                <a:gd name="T7" fmla="*/ 25 h 3874"/>
                <a:gd name="T8" fmla="*/ 14297 w 14858"/>
                <a:gd name="T9" fmla="*/ 74 h 3874"/>
                <a:gd name="T10" fmla="*/ 14467 w 14858"/>
                <a:gd name="T11" fmla="*/ 147 h 3874"/>
                <a:gd name="T12" fmla="*/ 14589 w 14858"/>
                <a:gd name="T13" fmla="*/ 269 h 3874"/>
                <a:gd name="T14" fmla="*/ 14711 w 14858"/>
                <a:gd name="T15" fmla="*/ 415 h 3874"/>
                <a:gd name="T16" fmla="*/ 14784 w 14858"/>
                <a:gd name="T17" fmla="*/ 561 h 3874"/>
                <a:gd name="T18" fmla="*/ 14857 w 14858"/>
                <a:gd name="T19" fmla="*/ 732 h 3874"/>
                <a:gd name="T20" fmla="*/ 14857 w 14858"/>
                <a:gd name="T21" fmla="*/ 926 h 3874"/>
                <a:gd name="T22" fmla="*/ 14857 w 14858"/>
                <a:gd name="T23" fmla="*/ 2948 h 3874"/>
                <a:gd name="T24" fmla="*/ 14857 w 14858"/>
                <a:gd name="T25" fmla="*/ 2948 h 3874"/>
                <a:gd name="T26" fmla="*/ 14857 w 14858"/>
                <a:gd name="T27" fmla="*/ 3143 h 3874"/>
                <a:gd name="T28" fmla="*/ 14784 w 14858"/>
                <a:gd name="T29" fmla="*/ 3313 h 3874"/>
                <a:gd name="T30" fmla="*/ 14711 w 14858"/>
                <a:gd name="T31" fmla="*/ 3459 h 3874"/>
                <a:gd name="T32" fmla="*/ 14589 w 14858"/>
                <a:gd name="T33" fmla="*/ 3605 h 3874"/>
                <a:gd name="T34" fmla="*/ 14467 w 14858"/>
                <a:gd name="T35" fmla="*/ 3703 h 3874"/>
                <a:gd name="T36" fmla="*/ 14297 w 14858"/>
                <a:gd name="T37" fmla="*/ 3800 h 3874"/>
                <a:gd name="T38" fmla="*/ 14126 w 14858"/>
                <a:gd name="T39" fmla="*/ 3849 h 3874"/>
                <a:gd name="T40" fmla="*/ 13932 w 14858"/>
                <a:gd name="T41" fmla="*/ 3873 h 3874"/>
                <a:gd name="T42" fmla="*/ 2095 w 14858"/>
                <a:gd name="T43" fmla="*/ 3873 h 3874"/>
                <a:gd name="T44" fmla="*/ 1 w 14858"/>
                <a:gd name="T45" fmla="*/ 1925 h 3874"/>
                <a:gd name="T46" fmla="*/ 2095 w 14858"/>
                <a:gd name="T47" fmla="*/ 1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8" name="Google Shape;217;p27">
              <a:extLst>
                <a:ext uri="{FF2B5EF4-FFF2-40B4-BE49-F238E27FC236}">
                  <a16:creationId xmlns:a16="http://schemas.microsoft.com/office/drawing/2014/main" id="{63C7B169-CEC7-1D46-AEF3-B13E89DC9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8525" y="278900"/>
              <a:ext cx="43875" cy="49950"/>
            </a:xfrm>
            <a:custGeom>
              <a:avLst/>
              <a:gdLst>
                <a:gd name="T0" fmla="*/ 1754 w 1755"/>
                <a:gd name="T1" fmla="*/ 1998 h 1998"/>
                <a:gd name="T2" fmla="*/ 1754 w 1755"/>
                <a:gd name="T3" fmla="*/ 585 h 1998"/>
                <a:gd name="T4" fmla="*/ 1754 w 1755"/>
                <a:gd name="T5" fmla="*/ 585 h 1998"/>
                <a:gd name="T6" fmla="*/ 1754 w 1755"/>
                <a:gd name="T7" fmla="*/ 464 h 1998"/>
                <a:gd name="T8" fmla="*/ 1730 w 1755"/>
                <a:gd name="T9" fmla="*/ 366 h 1998"/>
                <a:gd name="T10" fmla="*/ 1657 w 1755"/>
                <a:gd name="T11" fmla="*/ 269 h 1998"/>
                <a:gd name="T12" fmla="*/ 1584 w 1755"/>
                <a:gd name="T13" fmla="*/ 171 h 1998"/>
                <a:gd name="T14" fmla="*/ 1511 w 1755"/>
                <a:gd name="T15" fmla="*/ 98 h 1998"/>
                <a:gd name="T16" fmla="*/ 1413 w 1755"/>
                <a:gd name="T17" fmla="*/ 49 h 1998"/>
                <a:gd name="T18" fmla="*/ 1291 w 1755"/>
                <a:gd name="T19" fmla="*/ 25 h 1998"/>
                <a:gd name="T20" fmla="*/ 1194 w 1755"/>
                <a:gd name="T21" fmla="*/ 1 h 1998"/>
                <a:gd name="T22" fmla="*/ 561 w 1755"/>
                <a:gd name="T23" fmla="*/ 1 h 1998"/>
                <a:gd name="T24" fmla="*/ 561 w 1755"/>
                <a:gd name="T25" fmla="*/ 1 h 1998"/>
                <a:gd name="T26" fmla="*/ 463 w 1755"/>
                <a:gd name="T27" fmla="*/ 25 h 1998"/>
                <a:gd name="T28" fmla="*/ 342 w 1755"/>
                <a:gd name="T29" fmla="*/ 49 h 1998"/>
                <a:gd name="T30" fmla="*/ 244 w 1755"/>
                <a:gd name="T31" fmla="*/ 98 h 1998"/>
                <a:gd name="T32" fmla="*/ 171 w 1755"/>
                <a:gd name="T33" fmla="*/ 171 h 1998"/>
                <a:gd name="T34" fmla="*/ 98 w 1755"/>
                <a:gd name="T35" fmla="*/ 269 h 1998"/>
                <a:gd name="T36" fmla="*/ 25 w 1755"/>
                <a:gd name="T37" fmla="*/ 366 h 1998"/>
                <a:gd name="T38" fmla="*/ 1 w 1755"/>
                <a:gd name="T39" fmla="*/ 464 h 1998"/>
                <a:gd name="T40" fmla="*/ 1 w 1755"/>
                <a:gd name="T41" fmla="*/ 585 h 1998"/>
                <a:gd name="T42" fmla="*/ 1 w 1755"/>
                <a:gd name="T43" fmla="*/ 1998 h 1998"/>
                <a:gd name="T44" fmla="*/ 1754 w 1755"/>
                <a:gd name="T45" fmla="*/ 1998 h 1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9" name="Google Shape;218;p27">
              <a:extLst>
                <a:ext uri="{FF2B5EF4-FFF2-40B4-BE49-F238E27FC236}">
                  <a16:creationId xmlns:a16="http://schemas.microsoft.com/office/drawing/2014/main" id="{89E3BA0A-18D7-2C48-BE49-C4E71373E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8525" y="549250"/>
              <a:ext cx="43875" cy="186325"/>
            </a:xfrm>
            <a:custGeom>
              <a:avLst/>
              <a:gdLst>
                <a:gd name="T0" fmla="*/ 1 w 1755"/>
                <a:gd name="T1" fmla="*/ 0 h 7453"/>
                <a:gd name="T2" fmla="*/ 1 w 1755"/>
                <a:gd name="T3" fmla="*/ 7453 h 7453"/>
                <a:gd name="T4" fmla="*/ 1754 w 1755"/>
                <a:gd name="T5" fmla="*/ 7453 h 7453"/>
                <a:gd name="T6" fmla="*/ 1754 w 1755"/>
                <a:gd name="T7" fmla="*/ 0 h 7453"/>
                <a:gd name="T8" fmla="*/ 1 w 1755"/>
                <a:gd name="T9" fmla="*/ 0 h 7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872" name="Google Shape;219;p27">
            <a:extLst>
              <a:ext uri="{FF2B5EF4-FFF2-40B4-BE49-F238E27FC236}">
                <a16:creationId xmlns:a16="http://schemas.microsoft.com/office/drawing/2014/main" id="{E3D2DBDC-F720-F445-9B84-6E9680CBF588}"/>
              </a:ext>
            </a:extLst>
          </p:cNvPr>
          <p:cNvSpPr>
            <a:spLocks/>
          </p:cNvSpPr>
          <p:nvPr/>
        </p:nvSpPr>
        <p:spPr bwMode="auto">
          <a:xfrm>
            <a:off x="4284663" y="385763"/>
            <a:ext cx="385762" cy="336550"/>
          </a:xfrm>
          <a:custGeom>
            <a:avLst/>
            <a:gdLst>
              <a:gd name="T0" fmla="*/ 9182 w 18365"/>
              <a:gd name="T1" fmla="*/ 0 h 16026"/>
              <a:gd name="T2" fmla="*/ 0 w 18365"/>
              <a:gd name="T3" fmla="*/ 8841 h 16026"/>
              <a:gd name="T4" fmla="*/ 2874 w 18365"/>
              <a:gd name="T5" fmla="*/ 8841 h 16026"/>
              <a:gd name="T6" fmla="*/ 2874 w 18365"/>
              <a:gd name="T7" fmla="*/ 15246 h 16026"/>
              <a:gd name="T8" fmla="*/ 2874 w 18365"/>
              <a:gd name="T9" fmla="*/ 15246 h 16026"/>
              <a:gd name="T10" fmla="*/ 2899 w 18365"/>
              <a:gd name="T11" fmla="*/ 15417 h 16026"/>
              <a:gd name="T12" fmla="*/ 2947 w 18365"/>
              <a:gd name="T13" fmla="*/ 15563 h 16026"/>
              <a:gd name="T14" fmla="*/ 3020 w 18365"/>
              <a:gd name="T15" fmla="*/ 15685 h 16026"/>
              <a:gd name="T16" fmla="*/ 3093 w 18365"/>
              <a:gd name="T17" fmla="*/ 15806 h 16026"/>
              <a:gd name="T18" fmla="*/ 3215 w 18365"/>
              <a:gd name="T19" fmla="*/ 15904 h 16026"/>
              <a:gd name="T20" fmla="*/ 3361 w 18365"/>
              <a:gd name="T21" fmla="*/ 15977 h 16026"/>
              <a:gd name="T22" fmla="*/ 3508 w 18365"/>
              <a:gd name="T23" fmla="*/ 16026 h 16026"/>
              <a:gd name="T24" fmla="*/ 3654 w 18365"/>
              <a:gd name="T25" fmla="*/ 16026 h 16026"/>
              <a:gd name="T26" fmla="*/ 7404 w 18365"/>
              <a:gd name="T27" fmla="*/ 16026 h 16026"/>
              <a:gd name="T28" fmla="*/ 7404 w 18365"/>
              <a:gd name="T29" fmla="*/ 13420 h 16026"/>
              <a:gd name="T30" fmla="*/ 7404 w 18365"/>
              <a:gd name="T31" fmla="*/ 13420 h 16026"/>
              <a:gd name="T32" fmla="*/ 7429 w 18365"/>
              <a:gd name="T33" fmla="*/ 13127 h 16026"/>
              <a:gd name="T34" fmla="*/ 7526 w 18365"/>
              <a:gd name="T35" fmla="*/ 12860 h 16026"/>
              <a:gd name="T36" fmla="*/ 7648 w 18365"/>
              <a:gd name="T37" fmla="*/ 12616 h 16026"/>
              <a:gd name="T38" fmla="*/ 7818 w 18365"/>
              <a:gd name="T39" fmla="*/ 12421 h 16026"/>
              <a:gd name="T40" fmla="*/ 8038 w 18365"/>
              <a:gd name="T41" fmla="*/ 12251 h 16026"/>
              <a:gd name="T42" fmla="*/ 8257 w 18365"/>
              <a:gd name="T43" fmla="*/ 12129 h 16026"/>
              <a:gd name="T44" fmla="*/ 8525 w 18365"/>
              <a:gd name="T45" fmla="*/ 12031 h 16026"/>
              <a:gd name="T46" fmla="*/ 8817 w 18365"/>
              <a:gd name="T47" fmla="*/ 12007 h 16026"/>
              <a:gd name="T48" fmla="*/ 9548 w 18365"/>
              <a:gd name="T49" fmla="*/ 12007 h 16026"/>
              <a:gd name="T50" fmla="*/ 9548 w 18365"/>
              <a:gd name="T51" fmla="*/ 12007 h 16026"/>
              <a:gd name="T52" fmla="*/ 9840 w 18365"/>
              <a:gd name="T53" fmla="*/ 12031 h 16026"/>
              <a:gd name="T54" fmla="*/ 10108 w 18365"/>
              <a:gd name="T55" fmla="*/ 12129 h 16026"/>
              <a:gd name="T56" fmla="*/ 10327 w 18365"/>
              <a:gd name="T57" fmla="*/ 12251 h 16026"/>
              <a:gd name="T58" fmla="*/ 10546 w 18365"/>
              <a:gd name="T59" fmla="*/ 12421 h 16026"/>
              <a:gd name="T60" fmla="*/ 10717 w 18365"/>
              <a:gd name="T61" fmla="*/ 12616 h 16026"/>
              <a:gd name="T62" fmla="*/ 10838 w 18365"/>
              <a:gd name="T63" fmla="*/ 12860 h 16026"/>
              <a:gd name="T64" fmla="*/ 10936 w 18365"/>
              <a:gd name="T65" fmla="*/ 13127 h 16026"/>
              <a:gd name="T66" fmla="*/ 10960 w 18365"/>
              <a:gd name="T67" fmla="*/ 13420 h 16026"/>
              <a:gd name="T68" fmla="*/ 10960 w 18365"/>
              <a:gd name="T69" fmla="*/ 16026 h 16026"/>
              <a:gd name="T70" fmla="*/ 14711 w 18365"/>
              <a:gd name="T71" fmla="*/ 16026 h 16026"/>
              <a:gd name="T72" fmla="*/ 14711 w 18365"/>
              <a:gd name="T73" fmla="*/ 16026 h 16026"/>
              <a:gd name="T74" fmla="*/ 14857 w 18365"/>
              <a:gd name="T75" fmla="*/ 16026 h 16026"/>
              <a:gd name="T76" fmla="*/ 15003 w 18365"/>
              <a:gd name="T77" fmla="*/ 15977 h 16026"/>
              <a:gd name="T78" fmla="*/ 15149 w 18365"/>
              <a:gd name="T79" fmla="*/ 15904 h 16026"/>
              <a:gd name="T80" fmla="*/ 15271 w 18365"/>
              <a:gd name="T81" fmla="*/ 15806 h 16026"/>
              <a:gd name="T82" fmla="*/ 15344 w 18365"/>
              <a:gd name="T83" fmla="*/ 15685 h 16026"/>
              <a:gd name="T84" fmla="*/ 15417 w 18365"/>
              <a:gd name="T85" fmla="*/ 15563 h 16026"/>
              <a:gd name="T86" fmla="*/ 15466 w 18365"/>
              <a:gd name="T87" fmla="*/ 15417 h 16026"/>
              <a:gd name="T88" fmla="*/ 15490 w 18365"/>
              <a:gd name="T89" fmla="*/ 15246 h 16026"/>
              <a:gd name="T90" fmla="*/ 15490 w 18365"/>
              <a:gd name="T91" fmla="*/ 8841 h 16026"/>
              <a:gd name="T92" fmla="*/ 18364 w 18365"/>
              <a:gd name="T93" fmla="*/ 8841 h 16026"/>
              <a:gd name="T94" fmla="*/ 9182 w 18365"/>
              <a:gd name="T95" fmla="*/ 0 h 16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873" name="Google Shape;220;p27">
            <a:extLst>
              <a:ext uri="{FF2B5EF4-FFF2-40B4-BE49-F238E27FC236}">
                <a16:creationId xmlns:a16="http://schemas.microsoft.com/office/drawing/2014/main" id="{C7E4199E-68D7-E94A-BB47-F1429958BAD3}"/>
              </a:ext>
            </a:extLst>
          </p:cNvPr>
          <p:cNvGrpSpPr>
            <a:grpSpLocks/>
          </p:cNvGrpSpPr>
          <p:nvPr/>
        </p:nvGrpSpPr>
        <p:grpSpPr bwMode="auto">
          <a:xfrm>
            <a:off x="354013" y="908050"/>
            <a:ext cx="342900" cy="419100"/>
            <a:chOff x="596350" y="929175"/>
            <a:chExt cx="407950" cy="497475"/>
          </a:xfrm>
        </p:grpSpPr>
        <p:sp>
          <p:nvSpPr>
            <p:cNvPr id="37279" name="Google Shape;221;p27">
              <a:extLst>
                <a:ext uri="{FF2B5EF4-FFF2-40B4-BE49-F238E27FC236}">
                  <a16:creationId xmlns:a16="http://schemas.microsoft.com/office/drawing/2014/main" id="{11CE609B-6C6D-EA44-86F0-C148B6E22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50" y="953550"/>
              <a:ext cx="387250" cy="473100"/>
            </a:xfrm>
            <a:custGeom>
              <a:avLst/>
              <a:gdLst>
                <a:gd name="T0" fmla="*/ 15490 w 15490"/>
                <a:gd name="T1" fmla="*/ 17828 h 18924"/>
                <a:gd name="T2" fmla="*/ 15490 w 15490"/>
                <a:gd name="T3" fmla="*/ 17828 h 18924"/>
                <a:gd name="T4" fmla="*/ 15466 w 15490"/>
                <a:gd name="T5" fmla="*/ 17998 h 18924"/>
                <a:gd name="T6" fmla="*/ 15417 w 15490"/>
                <a:gd name="T7" fmla="*/ 18169 h 18924"/>
                <a:gd name="T8" fmla="*/ 15319 w 15490"/>
                <a:gd name="T9" fmla="*/ 18364 h 18924"/>
                <a:gd name="T10" fmla="*/ 15198 w 15490"/>
                <a:gd name="T11" fmla="*/ 18534 h 18924"/>
                <a:gd name="T12" fmla="*/ 15052 w 15490"/>
                <a:gd name="T13" fmla="*/ 18680 h 18924"/>
                <a:gd name="T14" fmla="*/ 14881 w 15490"/>
                <a:gd name="T15" fmla="*/ 18802 h 18924"/>
                <a:gd name="T16" fmla="*/ 14735 w 15490"/>
                <a:gd name="T17" fmla="*/ 18900 h 18924"/>
                <a:gd name="T18" fmla="*/ 14564 w 15490"/>
                <a:gd name="T19" fmla="*/ 18924 h 18924"/>
                <a:gd name="T20" fmla="*/ 1023 w 15490"/>
                <a:gd name="T21" fmla="*/ 18924 h 18924"/>
                <a:gd name="T22" fmla="*/ 1023 w 15490"/>
                <a:gd name="T23" fmla="*/ 18924 h 18924"/>
                <a:gd name="T24" fmla="*/ 853 w 15490"/>
                <a:gd name="T25" fmla="*/ 18900 h 18924"/>
                <a:gd name="T26" fmla="*/ 682 w 15490"/>
                <a:gd name="T27" fmla="*/ 18802 h 18924"/>
                <a:gd name="T28" fmla="*/ 512 w 15490"/>
                <a:gd name="T29" fmla="*/ 18680 h 18924"/>
                <a:gd name="T30" fmla="*/ 341 w 15490"/>
                <a:gd name="T31" fmla="*/ 18534 h 18924"/>
                <a:gd name="T32" fmla="*/ 219 w 15490"/>
                <a:gd name="T33" fmla="*/ 18364 h 18924"/>
                <a:gd name="T34" fmla="*/ 98 w 15490"/>
                <a:gd name="T35" fmla="*/ 18169 h 18924"/>
                <a:gd name="T36" fmla="*/ 25 w 15490"/>
                <a:gd name="T37" fmla="*/ 17998 h 18924"/>
                <a:gd name="T38" fmla="*/ 0 w 15490"/>
                <a:gd name="T39" fmla="*/ 17828 h 18924"/>
                <a:gd name="T40" fmla="*/ 0 w 15490"/>
                <a:gd name="T41" fmla="*/ 877 h 18924"/>
                <a:gd name="T42" fmla="*/ 0 w 15490"/>
                <a:gd name="T43" fmla="*/ 877 h 18924"/>
                <a:gd name="T44" fmla="*/ 25 w 15490"/>
                <a:gd name="T45" fmla="*/ 706 h 18924"/>
                <a:gd name="T46" fmla="*/ 98 w 15490"/>
                <a:gd name="T47" fmla="*/ 560 h 18924"/>
                <a:gd name="T48" fmla="*/ 195 w 15490"/>
                <a:gd name="T49" fmla="*/ 414 h 18924"/>
                <a:gd name="T50" fmla="*/ 341 w 15490"/>
                <a:gd name="T51" fmla="*/ 268 h 18924"/>
                <a:gd name="T52" fmla="*/ 487 w 15490"/>
                <a:gd name="T53" fmla="*/ 171 h 18924"/>
                <a:gd name="T54" fmla="*/ 658 w 15490"/>
                <a:gd name="T55" fmla="*/ 73 h 18924"/>
                <a:gd name="T56" fmla="*/ 828 w 15490"/>
                <a:gd name="T57" fmla="*/ 24 h 18924"/>
                <a:gd name="T58" fmla="*/ 974 w 15490"/>
                <a:gd name="T59" fmla="*/ 0 h 18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0" name="Google Shape;222;p27">
              <a:extLst>
                <a:ext uri="{FF2B5EF4-FFF2-40B4-BE49-F238E27FC236}">
                  <a16:creationId xmlns:a16="http://schemas.microsoft.com/office/drawing/2014/main" id="{BD54A148-F3B4-B74C-B01E-A6DF5D579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75" y="929175"/>
              <a:ext cx="377525" cy="462775"/>
            </a:xfrm>
            <a:custGeom>
              <a:avLst/>
              <a:gdLst>
                <a:gd name="T0" fmla="*/ 15101 w 15101"/>
                <a:gd name="T1" fmla="*/ 3362 h 18511"/>
                <a:gd name="T2" fmla="*/ 15101 w 15101"/>
                <a:gd name="T3" fmla="*/ 17731 h 18511"/>
                <a:gd name="T4" fmla="*/ 15101 w 15101"/>
                <a:gd name="T5" fmla="*/ 17731 h 18511"/>
                <a:gd name="T6" fmla="*/ 15077 w 15101"/>
                <a:gd name="T7" fmla="*/ 17877 h 18511"/>
                <a:gd name="T8" fmla="*/ 15028 w 15101"/>
                <a:gd name="T9" fmla="*/ 18024 h 18511"/>
                <a:gd name="T10" fmla="*/ 14979 w 15101"/>
                <a:gd name="T11" fmla="*/ 18145 h 18511"/>
                <a:gd name="T12" fmla="*/ 14882 w 15101"/>
                <a:gd name="T13" fmla="*/ 18267 h 18511"/>
                <a:gd name="T14" fmla="*/ 14760 w 15101"/>
                <a:gd name="T15" fmla="*/ 18365 h 18511"/>
                <a:gd name="T16" fmla="*/ 14614 w 15101"/>
                <a:gd name="T17" fmla="*/ 18438 h 18511"/>
                <a:gd name="T18" fmla="*/ 14468 w 15101"/>
                <a:gd name="T19" fmla="*/ 18486 h 18511"/>
                <a:gd name="T20" fmla="*/ 14322 w 15101"/>
                <a:gd name="T21" fmla="*/ 18511 h 18511"/>
                <a:gd name="T22" fmla="*/ 780 w 15101"/>
                <a:gd name="T23" fmla="*/ 18511 h 18511"/>
                <a:gd name="T24" fmla="*/ 780 w 15101"/>
                <a:gd name="T25" fmla="*/ 18511 h 18511"/>
                <a:gd name="T26" fmla="*/ 634 w 15101"/>
                <a:gd name="T27" fmla="*/ 18486 h 18511"/>
                <a:gd name="T28" fmla="*/ 488 w 15101"/>
                <a:gd name="T29" fmla="*/ 18438 h 18511"/>
                <a:gd name="T30" fmla="*/ 342 w 15101"/>
                <a:gd name="T31" fmla="*/ 18365 h 18511"/>
                <a:gd name="T32" fmla="*/ 220 w 15101"/>
                <a:gd name="T33" fmla="*/ 18267 h 18511"/>
                <a:gd name="T34" fmla="*/ 123 w 15101"/>
                <a:gd name="T35" fmla="*/ 18145 h 18511"/>
                <a:gd name="T36" fmla="*/ 74 w 15101"/>
                <a:gd name="T37" fmla="*/ 18024 h 18511"/>
                <a:gd name="T38" fmla="*/ 25 w 15101"/>
                <a:gd name="T39" fmla="*/ 17877 h 18511"/>
                <a:gd name="T40" fmla="*/ 1 w 15101"/>
                <a:gd name="T41" fmla="*/ 17731 h 18511"/>
                <a:gd name="T42" fmla="*/ 1 w 15101"/>
                <a:gd name="T43" fmla="*/ 780 h 18511"/>
                <a:gd name="T44" fmla="*/ 1 w 15101"/>
                <a:gd name="T45" fmla="*/ 780 h 18511"/>
                <a:gd name="T46" fmla="*/ 25 w 15101"/>
                <a:gd name="T47" fmla="*/ 610 h 18511"/>
                <a:gd name="T48" fmla="*/ 74 w 15101"/>
                <a:gd name="T49" fmla="*/ 464 h 18511"/>
                <a:gd name="T50" fmla="*/ 123 w 15101"/>
                <a:gd name="T51" fmla="*/ 342 h 18511"/>
                <a:gd name="T52" fmla="*/ 220 w 15101"/>
                <a:gd name="T53" fmla="*/ 220 h 18511"/>
                <a:gd name="T54" fmla="*/ 342 w 15101"/>
                <a:gd name="T55" fmla="*/ 123 h 18511"/>
                <a:gd name="T56" fmla="*/ 488 w 15101"/>
                <a:gd name="T57" fmla="*/ 50 h 18511"/>
                <a:gd name="T58" fmla="*/ 634 w 15101"/>
                <a:gd name="T59" fmla="*/ 1 h 18511"/>
                <a:gd name="T60" fmla="*/ 780 w 15101"/>
                <a:gd name="T61" fmla="*/ 1 h 18511"/>
                <a:gd name="T62" fmla="*/ 11740 w 15101"/>
                <a:gd name="T63" fmla="*/ 1 h 18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1" name="Google Shape;223;p27">
              <a:extLst>
                <a:ext uri="{FF2B5EF4-FFF2-40B4-BE49-F238E27FC236}">
                  <a16:creationId xmlns:a16="http://schemas.microsoft.com/office/drawing/2014/main" id="{129795B0-EA23-304C-B9E5-A39D6B33B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00" y="1256150"/>
              <a:ext cx="133975" cy="25"/>
            </a:xfrm>
            <a:custGeom>
              <a:avLst/>
              <a:gdLst>
                <a:gd name="T0" fmla="*/ 5358 w 5359"/>
                <a:gd name="T1" fmla="*/ 0 h 1"/>
                <a:gd name="T2" fmla="*/ 0 w 5359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2" name="Google Shape;224;p27">
              <a:extLst>
                <a:ext uri="{FF2B5EF4-FFF2-40B4-BE49-F238E27FC236}">
                  <a16:creationId xmlns:a16="http://schemas.microsoft.com/office/drawing/2014/main" id="{C0464072-7172-914D-818F-2040DC49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00" y="1201350"/>
              <a:ext cx="255750" cy="25"/>
            </a:xfrm>
            <a:custGeom>
              <a:avLst/>
              <a:gdLst>
                <a:gd name="T0" fmla="*/ 10229 w 10230"/>
                <a:gd name="T1" fmla="*/ 1 h 1"/>
                <a:gd name="T2" fmla="*/ 0 w 1023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3" name="Google Shape;225;p27">
              <a:extLst>
                <a:ext uri="{FF2B5EF4-FFF2-40B4-BE49-F238E27FC236}">
                  <a16:creationId xmlns:a16="http://schemas.microsoft.com/office/drawing/2014/main" id="{2D3861DA-67B2-D84C-8E32-B0E7FBB63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00" y="1145950"/>
              <a:ext cx="255750" cy="25"/>
            </a:xfrm>
            <a:custGeom>
              <a:avLst/>
              <a:gdLst>
                <a:gd name="T0" fmla="*/ 10229 w 10230"/>
                <a:gd name="T1" fmla="*/ 0 h 1"/>
                <a:gd name="T2" fmla="*/ 0 w 10230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4" name="Google Shape;226;p27">
              <a:extLst>
                <a:ext uri="{FF2B5EF4-FFF2-40B4-BE49-F238E27FC236}">
                  <a16:creationId xmlns:a16="http://schemas.microsoft.com/office/drawing/2014/main" id="{42DF46A5-835E-1944-A579-BFE781F88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00" y="1090525"/>
              <a:ext cx="255750" cy="25"/>
            </a:xfrm>
            <a:custGeom>
              <a:avLst/>
              <a:gdLst>
                <a:gd name="T0" fmla="*/ 10229 w 10230"/>
                <a:gd name="T1" fmla="*/ 1 h 1"/>
                <a:gd name="T2" fmla="*/ 0 w 1023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85" name="Google Shape;227;p27">
              <a:extLst>
                <a:ext uri="{FF2B5EF4-FFF2-40B4-BE49-F238E27FC236}">
                  <a16:creationId xmlns:a16="http://schemas.microsoft.com/office/drawing/2014/main" id="{FB265FA8-3AC0-6A46-9B1D-BA3EA127F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50" y="929175"/>
              <a:ext cx="84050" cy="84050"/>
            </a:xfrm>
            <a:custGeom>
              <a:avLst/>
              <a:gdLst>
                <a:gd name="T0" fmla="*/ 1 w 3362"/>
                <a:gd name="T1" fmla="*/ 2582 h 3362"/>
                <a:gd name="T2" fmla="*/ 1 w 3362"/>
                <a:gd name="T3" fmla="*/ 1 h 3362"/>
                <a:gd name="T4" fmla="*/ 3362 w 3362"/>
                <a:gd name="T5" fmla="*/ 3362 h 3362"/>
                <a:gd name="T6" fmla="*/ 780 w 3362"/>
                <a:gd name="T7" fmla="*/ 3362 h 3362"/>
                <a:gd name="T8" fmla="*/ 780 w 3362"/>
                <a:gd name="T9" fmla="*/ 3362 h 3362"/>
                <a:gd name="T10" fmla="*/ 610 w 3362"/>
                <a:gd name="T11" fmla="*/ 3337 h 3362"/>
                <a:gd name="T12" fmla="*/ 464 w 3362"/>
                <a:gd name="T13" fmla="*/ 3289 h 3362"/>
                <a:gd name="T14" fmla="*/ 342 w 3362"/>
                <a:gd name="T15" fmla="*/ 3216 h 3362"/>
                <a:gd name="T16" fmla="*/ 220 w 3362"/>
                <a:gd name="T17" fmla="*/ 3118 h 3362"/>
                <a:gd name="T18" fmla="*/ 123 w 3362"/>
                <a:gd name="T19" fmla="*/ 3021 h 3362"/>
                <a:gd name="T20" fmla="*/ 50 w 3362"/>
                <a:gd name="T21" fmla="*/ 2875 h 3362"/>
                <a:gd name="T22" fmla="*/ 1 w 3362"/>
                <a:gd name="T23" fmla="*/ 2729 h 3362"/>
                <a:gd name="T24" fmla="*/ 1 w 3362"/>
                <a:gd name="T25" fmla="*/ 2582 h 3362"/>
                <a:gd name="T26" fmla="*/ 1 w 3362"/>
                <a:gd name="T27" fmla="*/ 2582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74" name="Google Shape;228;p27">
            <a:extLst>
              <a:ext uri="{FF2B5EF4-FFF2-40B4-BE49-F238E27FC236}">
                <a16:creationId xmlns:a16="http://schemas.microsoft.com/office/drawing/2014/main" id="{AC3D8880-DA42-4344-885E-77ACDD0610F2}"/>
              </a:ext>
            </a:extLst>
          </p:cNvPr>
          <p:cNvGrpSpPr>
            <a:grpSpLocks/>
          </p:cNvGrpSpPr>
          <p:nvPr/>
        </p:nvGrpSpPr>
        <p:grpSpPr bwMode="auto">
          <a:xfrm>
            <a:off x="1477963" y="969963"/>
            <a:ext cx="349250" cy="298450"/>
            <a:chOff x="1934025" y="1001650"/>
            <a:chExt cx="415300" cy="355600"/>
          </a:xfrm>
        </p:grpSpPr>
        <p:sp>
          <p:nvSpPr>
            <p:cNvPr id="37275" name="Google Shape;229;p27">
              <a:extLst>
                <a:ext uri="{FF2B5EF4-FFF2-40B4-BE49-F238E27FC236}">
                  <a16:creationId xmlns:a16="http://schemas.microsoft.com/office/drawing/2014/main" id="{06AF0142-B1F1-2E43-A1FA-2530B467E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025" y="1303650"/>
              <a:ext cx="207650" cy="53600"/>
            </a:xfrm>
            <a:custGeom>
              <a:avLst/>
              <a:gdLst>
                <a:gd name="T0" fmla="*/ 1 w 8306"/>
                <a:gd name="T1" fmla="*/ 0 h 2144"/>
                <a:gd name="T2" fmla="*/ 1 w 8306"/>
                <a:gd name="T3" fmla="*/ 487 h 2144"/>
                <a:gd name="T4" fmla="*/ 1 w 8306"/>
                <a:gd name="T5" fmla="*/ 487 h 2144"/>
                <a:gd name="T6" fmla="*/ 25 w 8306"/>
                <a:gd name="T7" fmla="*/ 633 h 2144"/>
                <a:gd name="T8" fmla="*/ 74 w 8306"/>
                <a:gd name="T9" fmla="*/ 755 h 2144"/>
                <a:gd name="T10" fmla="*/ 147 w 8306"/>
                <a:gd name="T11" fmla="*/ 853 h 2144"/>
                <a:gd name="T12" fmla="*/ 245 w 8306"/>
                <a:gd name="T13" fmla="*/ 950 h 2144"/>
                <a:gd name="T14" fmla="*/ 245 w 8306"/>
                <a:gd name="T15" fmla="*/ 950 h 2144"/>
                <a:gd name="T16" fmla="*/ 391 w 8306"/>
                <a:gd name="T17" fmla="*/ 1023 h 2144"/>
                <a:gd name="T18" fmla="*/ 561 w 8306"/>
                <a:gd name="T19" fmla="*/ 1047 h 2144"/>
                <a:gd name="T20" fmla="*/ 561 w 8306"/>
                <a:gd name="T21" fmla="*/ 1047 h 2144"/>
                <a:gd name="T22" fmla="*/ 732 w 8306"/>
                <a:gd name="T23" fmla="*/ 1023 h 2144"/>
                <a:gd name="T24" fmla="*/ 732 w 8306"/>
                <a:gd name="T25" fmla="*/ 1023 h 2144"/>
                <a:gd name="T26" fmla="*/ 1292 w 8306"/>
                <a:gd name="T27" fmla="*/ 853 h 2144"/>
                <a:gd name="T28" fmla="*/ 1657 w 8306"/>
                <a:gd name="T29" fmla="*/ 780 h 2144"/>
                <a:gd name="T30" fmla="*/ 2071 w 8306"/>
                <a:gd name="T31" fmla="*/ 682 h 2144"/>
                <a:gd name="T32" fmla="*/ 2534 w 8306"/>
                <a:gd name="T33" fmla="*/ 609 h 2144"/>
                <a:gd name="T34" fmla="*/ 3021 w 8306"/>
                <a:gd name="T35" fmla="*/ 560 h 2144"/>
                <a:gd name="T36" fmla="*/ 3581 w 8306"/>
                <a:gd name="T37" fmla="*/ 512 h 2144"/>
                <a:gd name="T38" fmla="*/ 4166 w 8306"/>
                <a:gd name="T39" fmla="*/ 487 h 2144"/>
                <a:gd name="T40" fmla="*/ 4166 w 8306"/>
                <a:gd name="T41" fmla="*/ 487 h 2144"/>
                <a:gd name="T42" fmla="*/ 4604 w 8306"/>
                <a:gd name="T43" fmla="*/ 512 h 2144"/>
                <a:gd name="T44" fmla="*/ 5018 w 8306"/>
                <a:gd name="T45" fmla="*/ 536 h 2144"/>
                <a:gd name="T46" fmla="*/ 5408 w 8306"/>
                <a:gd name="T47" fmla="*/ 609 h 2144"/>
                <a:gd name="T48" fmla="*/ 5773 w 8306"/>
                <a:gd name="T49" fmla="*/ 682 h 2144"/>
                <a:gd name="T50" fmla="*/ 6114 w 8306"/>
                <a:gd name="T51" fmla="*/ 780 h 2144"/>
                <a:gd name="T52" fmla="*/ 6431 w 8306"/>
                <a:gd name="T53" fmla="*/ 877 h 2144"/>
                <a:gd name="T54" fmla="*/ 6699 w 8306"/>
                <a:gd name="T55" fmla="*/ 999 h 2144"/>
                <a:gd name="T56" fmla="*/ 6966 w 8306"/>
                <a:gd name="T57" fmla="*/ 1120 h 2144"/>
                <a:gd name="T58" fmla="*/ 7186 w 8306"/>
                <a:gd name="T59" fmla="*/ 1242 h 2144"/>
                <a:gd name="T60" fmla="*/ 7405 w 8306"/>
                <a:gd name="T61" fmla="*/ 1388 h 2144"/>
                <a:gd name="T62" fmla="*/ 7770 w 8306"/>
                <a:gd name="T63" fmla="*/ 1656 h 2144"/>
                <a:gd name="T64" fmla="*/ 8062 w 8306"/>
                <a:gd name="T65" fmla="*/ 1924 h 2144"/>
                <a:gd name="T66" fmla="*/ 8306 w 8306"/>
                <a:gd name="T67" fmla="*/ 2143 h 2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76" name="Google Shape;230;p27">
              <a:extLst>
                <a:ext uri="{FF2B5EF4-FFF2-40B4-BE49-F238E27FC236}">
                  <a16:creationId xmlns:a16="http://schemas.microsoft.com/office/drawing/2014/main" id="{004DBD07-8B6F-8F4B-B84D-F712FA44E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650" y="1303650"/>
              <a:ext cx="207675" cy="53600"/>
            </a:xfrm>
            <a:custGeom>
              <a:avLst/>
              <a:gdLst>
                <a:gd name="T0" fmla="*/ 1 w 8307"/>
                <a:gd name="T1" fmla="*/ 2143 h 2144"/>
                <a:gd name="T2" fmla="*/ 1 w 8307"/>
                <a:gd name="T3" fmla="*/ 2143 h 2144"/>
                <a:gd name="T4" fmla="*/ 245 w 8307"/>
                <a:gd name="T5" fmla="*/ 1924 h 2144"/>
                <a:gd name="T6" fmla="*/ 537 w 8307"/>
                <a:gd name="T7" fmla="*/ 1656 h 2144"/>
                <a:gd name="T8" fmla="*/ 902 w 8307"/>
                <a:gd name="T9" fmla="*/ 1388 h 2144"/>
                <a:gd name="T10" fmla="*/ 1121 w 8307"/>
                <a:gd name="T11" fmla="*/ 1242 h 2144"/>
                <a:gd name="T12" fmla="*/ 1341 w 8307"/>
                <a:gd name="T13" fmla="*/ 1120 h 2144"/>
                <a:gd name="T14" fmla="*/ 1608 w 8307"/>
                <a:gd name="T15" fmla="*/ 999 h 2144"/>
                <a:gd name="T16" fmla="*/ 1876 w 8307"/>
                <a:gd name="T17" fmla="*/ 877 h 2144"/>
                <a:gd name="T18" fmla="*/ 2193 w 8307"/>
                <a:gd name="T19" fmla="*/ 780 h 2144"/>
                <a:gd name="T20" fmla="*/ 2534 w 8307"/>
                <a:gd name="T21" fmla="*/ 682 h 2144"/>
                <a:gd name="T22" fmla="*/ 2899 w 8307"/>
                <a:gd name="T23" fmla="*/ 609 h 2144"/>
                <a:gd name="T24" fmla="*/ 3289 w 8307"/>
                <a:gd name="T25" fmla="*/ 536 h 2144"/>
                <a:gd name="T26" fmla="*/ 3703 w 8307"/>
                <a:gd name="T27" fmla="*/ 512 h 2144"/>
                <a:gd name="T28" fmla="*/ 4141 w 8307"/>
                <a:gd name="T29" fmla="*/ 487 h 2144"/>
                <a:gd name="T30" fmla="*/ 4141 w 8307"/>
                <a:gd name="T31" fmla="*/ 487 h 2144"/>
                <a:gd name="T32" fmla="*/ 4726 w 8307"/>
                <a:gd name="T33" fmla="*/ 512 h 2144"/>
                <a:gd name="T34" fmla="*/ 5286 w 8307"/>
                <a:gd name="T35" fmla="*/ 560 h 2144"/>
                <a:gd name="T36" fmla="*/ 5773 w 8307"/>
                <a:gd name="T37" fmla="*/ 609 h 2144"/>
                <a:gd name="T38" fmla="*/ 6236 w 8307"/>
                <a:gd name="T39" fmla="*/ 682 h 2144"/>
                <a:gd name="T40" fmla="*/ 6650 w 8307"/>
                <a:gd name="T41" fmla="*/ 780 h 2144"/>
                <a:gd name="T42" fmla="*/ 7015 w 8307"/>
                <a:gd name="T43" fmla="*/ 853 h 2144"/>
                <a:gd name="T44" fmla="*/ 7575 w 8307"/>
                <a:gd name="T45" fmla="*/ 1023 h 2144"/>
                <a:gd name="T46" fmla="*/ 7575 w 8307"/>
                <a:gd name="T47" fmla="*/ 1023 h 2144"/>
                <a:gd name="T48" fmla="*/ 7746 w 8307"/>
                <a:gd name="T49" fmla="*/ 1047 h 2144"/>
                <a:gd name="T50" fmla="*/ 7746 w 8307"/>
                <a:gd name="T51" fmla="*/ 1047 h 2144"/>
                <a:gd name="T52" fmla="*/ 7916 w 8307"/>
                <a:gd name="T53" fmla="*/ 1023 h 2144"/>
                <a:gd name="T54" fmla="*/ 8062 w 8307"/>
                <a:gd name="T55" fmla="*/ 950 h 2144"/>
                <a:gd name="T56" fmla="*/ 8062 w 8307"/>
                <a:gd name="T57" fmla="*/ 950 h 2144"/>
                <a:gd name="T58" fmla="*/ 8160 w 8307"/>
                <a:gd name="T59" fmla="*/ 853 h 2144"/>
                <a:gd name="T60" fmla="*/ 8233 w 8307"/>
                <a:gd name="T61" fmla="*/ 755 h 2144"/>
                <a:gd name="T62" fmla="*/ 8282 w 8307"/>
                <a:gd name="T63" fmla="*/ 633 h 2144"/>
                <a:gd name="T64" fmla="*/ 8306 w 8307"/>
                <a:gd name="T65" fmla="*/ 487 h 2144"/>
                <a:gd name="T66" fmla="*/ 8306 w 8307"/>
                <a:gd name="T67" fmla="*/ 0 h 2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77" name="Google Shape;231;p27">
              <a:extLst>
                <a:ext uri="{FF2B5EF4-FFF2-40B4-BE49-F238E27FC236}">
                  <a16:creationId xmlns:a16="http://schemas.microsoft.com/office/drawing/2014/main" id="{130A92ED-535C-7246-AC1A-0ECDC6819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025" y="1001650"/>
              <a:ext cx="207650" cy="331250"/>
            </a:xfrm>
            <a:custGeom>
              <a:avLst/>
              <a:gdLst>
                <a:gd name="T0" fmla="*/ 8306 w 8306"/>
                <a:gd name="T1" fmla="*/ 13249 h 13250"/>
                <a:gd name="T2" fmla="*/ 8062 w 8306"/>
                <a:gd name="T3" fmla="*/ 13030 h 13250"/>
                <a:gd name="T4" fmla="*/ 7405 w 8306"/>
                <a:gd name="T5" fmla="*/ 12494 h 13250"/>
                <a:gd name="T6" fmla="*/ 6966 w 8306"/>
                <a:gd name="T7" fmla="*/ 12226 h 13250"/>
                <a:gd name="T8" fmla="*/ 6431 w 8306"/>
                <a:gd name="T9" fmla="*/ 11983 h 13250"/>
                <a:gd name="T10" fmla="*/ 5773 w 8306"/>
                <a:gd name="T11" fmla="*/ 11788 h 13250"/>
                <a:gd name="T12" fmla="*/ 5018 w 8306"/>
                <a:gd name="T13" fmla="*/ 11642 h 13250"/>
                <a:gd name="T14" fmla="*/ 4166 w 8306"/>
                <a:gd name="T15" fmla="*/ 11593 h 13250"/>
                <a:gd name="T16" fmla="*/ 3581 w 8306"/>
                <a:gd name="T17" fmla="*/ 11617 h 13250"/>
                <a:gd name="T18" fmla="*/ 2534 w 8306"/>
                <a:gd name="T19" fmla="*/ 11715 h 13250"/>
                <a:gd name="T20" fmla="*/ 1657 w 8306"/>
                <a:gd name="T21" fmla="*/ 11885 h 13250"/>
                <a:gd name="T22" fmla="*/ 732 w 8306"/>
                <a:gd name="T23" fmla="*/ 12129 h 13250"/>
                <a:gd name="T24" fmla="*/ 561 w 8306"/>
                <a:gd name="T25" fmla="*/ 12153 h 13250"/>
                <a:gd name="T26" fmla="*/ 391 w 8306"/>
                <a:gd name="T27" fmla="*/ 12129 h 13250"/>
                <a:gd name="T28" fmla="*/ 245 w 8306"/>
                <a:gd name="T29" fmla="*/ 12056 h 13250"/>
                <a:gd name="T30" fmla="*/ 74 w 8306"/>
                <a:gd name="T31" fmla="*/ 11861 h 13250"/>
                <a:gd name="T32" fmla="*/ 1 w 8306"/>
                <a:gd name="T33" fmla="*/ 11593 h 13250"/>
                <a:gd name="T34" fmla="*/ 1 w 8306"/>
                <a:gd name="T35" fmla="*/ 1656 h 13250"/>
                <a:gd name="T36" fmla="*/ 50 w 8306"/>
                <a:gd name="T37" fmla="*/ 1437 h 13250"/>
                <a:gd name="T38" fmla="*/ 196 w 8306"/>
                <a:gd name="T39" fmla="*/ 1242 h 13250"/>
                <a:gd name="T40" fmla="*/ 342 w 8306"/>
                <a:gd name="T41" fmla="*/ 1120 h 13250"/>
                <a:gd name="T42" fmla="*/ 926 w 8306"/>
                <a:gd name="T43" fmla="*/ 755 h 13250"/>
                <a:gd name="T44" fmla="*/ 1901 w 8306"/>
                <a:gd name="T45" fmla="*/ 341 h 13250"/>
                <a:gd name="T46" fmla="*/ 3021 w 8306"/>
                <a:gd name="T47" fmla="*/ 73 h 13250"/>
                <a:gd name="T48" fmla="*/ 4166 w 8306"/>
                <a:gd name="T49" fmla="*/ 0 h 13250"/>
                <a:gd name="T50" fmla="*/ 4531 w 8306"/>
                <a:gd name="T51" fmla="*/ 0 h 13250"/>
                <a:gd name="T52" fmla="*/ 5213 w 8306"/>
                <a:gd name="T53" fmla="*/ 98 h 13250"/>
                <a:gd name="T54" fmla="*/ 5822 w 8306"/>
                <a:gd name="T55" fmla="*/ 268 h 13250"/>
                <a:gd name="T56" fmla="*/ 6358 w 8306"/>
                <a:gd name="T57" fmla="*/ 487 h 13250"/>
                <a:gd name="T58" fmla="*/ 7064 w 8306"/>
                <a:gd name="T59" fmla="*/ 901 h 13250"/>
                <a:gd name="T60" fmla="*/ 7746 w 8306"/>
                <a:gd name="T61" fmla="*/ 1437 h 13250"/>
                <a:gd name="T62" fmla="*/ 8014 w 8306"/>
                <a:gd name="T63" fmla="*/ 1681 h 13250"/>
                <a:gd name="T64" fmla="*/ 8136 w 8306"/>
                <a:gd name="T65" fmla="*/ 1802 h 13250"/>
                <a:gd name="T66" fmla="*/ 8257 w 8306"/>
                <a:gd name="T67" fmla="*/ 1973 h 13250"/>
                <a:gd name="T68" fmla="*/ 8306 w 8306"/>
                <a:gd name="T69" fmla="*/ 2192 h 13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78" name="Google Shape;232;p27">
              <a:extLst>
                <a:ext uri="{FF2B5EF4-FFF2-40B4-BE49-F238E27FC236}">
                  <a16:creationId xmlns:a16="http://schemas.microsoft.com/office/drawing/2014/main" id="{5ECC4678-0D80-544F-A599-DA87DC7E7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650" y="1001650"/>
              <a:ext cx="207675" cy="331250"/>
            </a:xfrm>
            <a:custGeom>
              <a:avLst/>
              <a:gdLst>
                <a:gd name="T0" fmla="*/ 1 w 8307"/>
                <a:gd name="T1" fmla="*/ 13249 h 13250"/>
                <a:gd name="T2" fmla="*/ 245 w 8307"/>
                <a:gd name="T3" fmla="*/ 13030 h 13250"/>
                <a:gd name="T4" fmla="*/ 902 w 8307"/>
                <a:gd name="T5" fmla="*/ 12494 h 13250"/>
                <a:gd name="T6" fmla="*/ 1341 w 8307"/>
                <a:gd name="T7" fmla="*/ 12226 h 13250"/>
                <a:gd name="T8" fmla="*/ 1876 w 8307"/>
                <a:gd name="T9" fmla="*/ 11983 h 13250"/>
                <a:gd name="T10" fmla="*/ 2534 w 8307"/>
                <a:gd name="T11" fmla="*/ 11788 h 13250"/>
                <a:gd name="T12" fmla="*/ 3289 w 8307"/>
                <a:gd name="T13" fmla="*/ 11642 h 13250"/>
                <a:gd name="T14" fmla="*/ 4141 w 8307"/>
                <a:gd name="T15" fmla="*/ 11593 h 13250"/>
                <a:gd name="T16" fmla="*/ 4726 w 8307"/>
                <a:gd name="T17" fmla="*/ 11617 h 13250"/>
                <a:gd name="T18" fmla="*/ 5773 w 8307"/>
                <a:gd name="T19" fmla="*/ 11715 h 13250"/>
                <a:gd name="T20" fmla="*/ 6650 w 8307"/>
                <a:gd name="T21" fmla="*/ 11885 h 13250"/>
                <a:gd name="T22" fmla="*/ 7575 w 8307"/>
                <a:gd name="T23" fmla="*/ 12129 h 13250"/>
                <a:gd name="T24" fmla="*/ 7746 w 8307"/>
                <a:gd name="T25" fmla="*/ 12153 h 13250"/>
                <a:gd name="T26" fmla="*/ 7916 w 8307"/>
                <a:gd name="T27" fmla="*/ 12129 h 13250"/>
                <a:gd name="T28" fmla="*/ 8062 w 8307"/>
                <a:gd name="T29" fmla="*/ 12056 h 13250"/>
                <a:gd name="T30" fmla="*/ 8233 w 8307"/>
                <a:gd name="T31" fmla="*/ 11861 h 13250"/>
                <a:gd name="T32" fmla="*/ 8306 w 8307"/>
                <a:gd name="T33" fmla="*/ 11593 h 13250"/>
                <a:gd name="T34" fmla="*/ 8306 w 8307"/>
                <a:gd name="T35" fmla="*/ 1656 h 13250"/>
                <a:gd name="T36" fmla="*/ 8257 w 8307"/>
                <a:gd name="T37" fmla="*/ 1437 h 13250"/>
                <a:gd name="T38" fmla="*/ 8111 w 8307"/>
                <a:gd name="T39" fmla="*/ 1242 h 13250"/>
                <a:gd name="T40" fmla="*/ 7965 w 8307"/>
                <a:gd name="T41" fmla="*/ 1120 h 13250"/>
                <a:gd name="T42" fmla="*/ 7381 w 8307"/>
                <a:gd name="T43" fmla="*/ 755 h 13250"/>
                <a:gd name="T44" fmla="*/ 6406 w 8307"/>
                <a:gd name="T45" fmla="*/ 341 h 13250"/>
                <a:gd name="T46" fmla="*/ 5286 w 8307"/>
                <a:gd name="T47" fmla="*/ 73 h 13250"/>
                <a:gd name="T48" fmla="*/ 4141 w 8307"/>
                <a:gd name="T49" fmla="*/ 0 h 13250"/>
                <a:gd name="T50" fmla="*/ 3776 w 8307"/>
                <a:gd name="T51" fmla="*/ 0 h 13250"/>
                <a:gd name="T52" fmla="*/ 3094 w 8307"/>
                <a:gd name="T53" fmla="*/ 98 h 13250"/>
                <a:gd name="T54" fmla="*/ 2485 w 8307"/>
                <a:gd name="T55" fmla="*/ 268 h 13250"/>
                <a:gd name="T56" fmla="*/ 1949 w 8307"/>
                <a:gd name="T57" fmla="*/ 487 h 13250"/>
                <a:gd name="T58" fmla="*/ 1243 w 8307"/>
                <a:gd name="T59" fmla="*/ 901 h 13250"/>
                <a:gd name="T60" fmla="*/ 561 w 8307"/>
                <a:gd name="T61" fmla="*/ 1437 h 13250"/>
                <a:gd name="T62" fmla="*/ 293 w 8307"/>
                <a:gd name="T63" fmla="*/ 1681 h 13250"/>
                <a:gd name="T64" fmla="*/ 171 w 8307"/>
                <a:gd name="T65" fmla="*/ 1802 h 13250"/>
                <a:gd name="T66" fmla="*/ 50 w 8307"/>
                <a:gd name="T67" fmla="*/ 1973 h 13250"/>
                <a:gd name="T68" fmla="*/ 1 w 8307"/>
                <a:gd name="T69" fmla="*/ 2192 h 13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875" name="Google Shape;233;p27">
            <a:extLst>
              <a:ext uri="{FF2B5EF4-FFF2-40B4-BE49-F238E27FC236}">
                <a16:creationId xmlns:a16="http://schemas.microsoft.com/office/drawing/2014/main" id="{0BB61347-1C93-8248-ADF9-D34BD90D072B}"/>
              </a:ext>
            </a:extLst>
          </p:cNvPr>
          <p:cNvSpPr>
            <a:spLocks/>
          </p:cNvSpPr>
          <p:nvPr/>
        </p:nvSpPr>
        <p:spPr bwMode="auto">
          <a:xfrm>
            <a:off x="2041525" y="944563"/>
            <a:ext cx="352425" cy="349250"/>
          </a:xfrm>
          <a:custGeom>
            <a:avLst/>
            <a:gdLst>
              <a:gd name="T0" fmla="*/ 8403 w 16708"/>
              <a:gd name="T1" fmla="*/ 1048 h 16611"/>
              <a:gd name="T2" fmla="*/ 8500 w 16708"/>
              <a:gd name="T3" fmla="*/ 951 h 16611"/>
              <a:gd name="T4" fmla="*/ 8865 w 16708"/>
              <a:gd name="T5" fmla="*/ 658 h 16611"/>
              <a:gd name="T6" fmla="*/ 9450 w 16708"/>
              <a:gd name="T7" fmla="*/ 317 h 16611"/>
              <a:gd name="T8" fmla="*/ 9839 w 16708"/>
              <a:gd name="T9" fmla="*/ 171 h 16611"/>
              <a:gd name="T10" fmla="*/ 10497 w 16708"/>
              <a:gd name="T11" fmla="*/ 25 h 16611"/>
              <a:gd name="T12" fmla="*/ 15344 w 16708"/>
              <a:gd name="T13" fmla="*/ 1 h 16611"/>
              <a:gd name="T14" fmla="*/ 15465 w 16708"/>
              <a:gd name="T15" fmla="*/ 1 h 16611"/>
              <a:gd name="T16" fmla="*/ 15855 w 16708"/>
              <a:gd name="T17" fmla="*/ 122 h 16611"/>
              <a:gd name="T18" fmla="*/ 16294 w 16708"/>
              <a:gd name="T19" fmla="*/ 415 h 16611"/>
              <a:gd name="T20" fmla="*/ 16391 w 16708"/>
              <a:gd name="T21" fmla="*/ 537 h 16611"/>
              <a:gd name="T22" fmla="*/ 16561 w 16708"/>
              <a:gd name="T23" fmla="*/ 780 h 16611"/>
              <a:gd name="T24" fmla="*/ 16659 w 16708"/>
              <a:gd name="T25" fmla="*/ 1048 h 16611"/>
              <a:gd name="T26" fmla="*/ 16708 w 16708"/>
              <a:gd name="T27" fmla="*/ 1486 h 16611"/>
              <a:gd name="T28" fmla="*/ 16708 w 16708"/>
              <a:gd name="T29" fmla="*/ 5992 h 16611"/>
              <a:gd name="T30" fmla="*/ 16635 w 16708"/>
              <a:gd name="T31" fmla="*/ 6625 h 16611"/>
              <a:gd name="T32" fmla="*/ 16391 w 16708"/>
              <a:gd name="T33" fmla="*/ 7258 h 16611"/>
              <a:gd name="T34" fmla="*/ 16342 w 16708"/>
              <a:gd name="T35" fmla="*/ 7453 h 16611"/>
              <a:gd name="T36" fmla="*/ 16196 w 16708"/>
              <a:gd name="T37" fmla="*/ 7770 h 16611"/>
              <a:gd name="T38" fmla="*/ 15928 w 16708"/>
              <a:gd name="T39" fmla="*/ 8160 h 16611"/>
              <a:gd name="T40" fmla="*/ 7891 w 16708"/>
              <a:gd name="T41" fmla="*/ 16197 h 16611"/>
              <a:gd name="T42" fmla="*/ 7794 w 16708"/>
              <a:gd name="T43" fmla="*/ 16294 h 16611"/>
              <a:gd name="T44" fmla="*/ 7574 w 16708"/>
              <a:gd name="T45" fmla="*/ 16465 h 16611"/>
              <a:gd name="T46" fmla="*/ 7185 w 16708"/>
              <a:gd name="T47" fmla="*/ 16586 h 16611"/>
              <a:gd name="T48" fmla="*/ 6941 w 16708"/>
              <a:gd name="T49" fmla="*/ 16611 h 16611"/>
              <a:gd name="T50" fmla="*/ 6503 w 16708"/>
              <a:gd name="T51" fmla="*/ 16562 h 16611"/>
              <a:gd name="T52" fmla="*/ 6235 w 16708"/>
              <a:gd name="T53" fmla="*/ 16465 h 16611"/>
              <a:gd name="T54" fmla="*/ 5991 w 16708"/>
              <a:gd name="T55" fmla="*/ 16294 h 16611"/>
              <a:gd name="T56" fmla="*/ 414 w 16708"/>
              <a:gd name="T57" fmla="*/ 10839 h 16611"/>
              <a:gd name="T58" fmla="*/ 268 w 16708"/>
              <a:gd name="T59" fmla="*/ 10595 h 16611"/>
              <a:gd name="T60" fmla="*/ 24 w 16708"/>
              <a:gd name="T61" fmla="*/ 10108 h 16611"/>
              <a:gd name="T62" fmla="*/ 0 w 16708"/>
              <a:gd name="T63" fmla="*/ 9889 h 16611"/>
              <a:gd name="T64" fmla="*/ 0 w 16708"/>
              <a:gd name="T65" fmla="*/ 9718 h 16611"/>
              <a:gd name="T66" fmla="*/ 122 w 16708"/>
              <a:gd name="T67" fmla="*/ 9329 h 16611"/>
              <a:gd name="T68" fmla="*/ 414 w 16708"/>
              <a:gd name="T69" fmla="*/ 8842 h 16611"/>
              <a:gd name="T70" fmla="*/ 12519 w 16708"/>
              <a:gd name="T71" fmla="*/ 4190 h 16611"/>
              <a:gd name="T72" fmla="*/ 12689 w 16708"/>
              <a:gd name="T73" fmla="*/ 4336 h 16611"/>
              <a:gd name="T74" fmla="*/ 13030 w 16708"/>
              <a:gd name="T75" fmla="*/ 4482 h 16611"/>
              <a:gd name="T76" fmla="*/ 13249 w 16708"/>
              <a:gd name="T77" fmla="*/ 4482 h 16611"/>
              <a:gd name="T78" fmla="*/ 13615 w 16708"/>
              <a:gd name="T79" fmla="*/ 4433 h 16611"/>
              <a:gd name="T80" fmla="*/ 13882 w 16708"/>
              <a:gd name="T81" fmla="*/ 4190 h 16611"/>
              <a:gd name="T82" fmla="*/ 14029 w 16708"/>
              <a:gd name="T83" fmla="*/ 4044 h 16611"/>
              <a:gd name="T84" fmla="*/ 14150 w 16708"/>
              <a:gd name="T85" fmla="*/ 3727 h 16611"/>
              <a:gd name="T86" fmla="*/ 14175 w 16708"/>
              <a:gd name="T87" fmla="*/ 3557 h 16611"/>
              <a:gd name="T88" fmla="*/ 14102 w 16708"/>
              <a:gd name="T89" fmla="*/ 3167 h 16611"/>
              <a:gd name="T90" fmla="*/ 13882 w 16708"/>
              <a:gd name="T91" fmla="*/ 2850 h 16611"/>
              <a:gd name="T92" fmla="*/ 13761 w 16708"/>
              <a:gd name="T93" fmla="*/ 2728 h 16611"/>
              <a:gd name="T94" fmla="*/ 13444 w 16708"/>
              <a:gd name="T95" fmla="*/ 2582 h 16611"/>
              <a:gd name="T96" fmla="*/ 13249 w 16708"/>
              <a:gd name="T97" fmla="*/ 2558 h 16611"/>
              <a:gd name="T98" fmla="*/ 12859 w 16708"/>
              <a:gd name="T99" fmla="*/ 2655 h 16611"/>
              <a:gd name="T100" fmla="*/ 12519 w 16708"/>
              <a:gd name="T101" fmla="*/ 2850 h 16611"/>
              <a:gd name="T102" fmla="*/ 12445 w 16708"/>
              <a:gd name="T103" fmla="*/ 2996 h 16611"/>
              <a:gd name="T104" fmla="*/ 12324 w 16708"/>
              <a:gd name="T105" fmla="*/ 3362 h 16611"/>
              <a:gd name="T106" fmla="*/ 12324 w 16708"/>
              <a:gd name="T107" fmla="*/ 3557 h 16611"/>
              <a:gd name="T108" fmla="*/ 12372 w 16708"/>
              <a:gd name="T109" fmla="*/ 3873 h 16611"/>
              <a:gd name="T110" fmla="*/ 12519 w 16708"/>
              <a:gd name="T111" fmla="*/ 4190 h 16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876" name="Google Shape;234;p27">
            <a:extLst>
              <a:ext uri="{FF2B5EF4-FFF2-40B4-BE49-F238E27FC236}">
                <a16:creationId xmlns:a16="http://schemas.microsoft.com/office/drawing/2014/main" id="{E4B57721-29A9-1248-A04A-17D9B8C74668}"/>
              </a:ext>
            </a:extLst>
          </p:cNvPr>
          <p:cNvSpPr>
            <a:spLocks/>
          </p:cNvSpPr>
          <p:nvPr/>
        </p:nvSpPr>
        <p:spPr bwMode="auto">
          <a:xfrm>
            <a:off x="2608263" y="962025"/>
            <a:ext cx="349250" cy="314325"/>
          </a:xfrm>
          <a:custGeom>
            <a:avLst/>
            <a:gdLst>
              <a:gd name="T0" fmla="*/ 12373 w 16660"/>
              <a:gd name="T1" fmla="*/ 1 h 14955"/>
              <a:gd name="T2" fmla="*/ 11691 w 16660"/>
              <a:gd name="T3" fmla="*/ 49 h 14955"/>
              <a:gd name="T4" fmla="*/ 11033 w 16660"/>
              <a:gd name="T5" fmla="*/ 196 h 14955"/>
              <a:gd name="T6" fmla="*/ 10424 w 16660"/>
              <a:gd name="T7" fmla="*/ 464 h 14955"/>
              <a:gd name="T8" fmla="*/ 9864 w 16660"/>
              <a:gd name="T9" fmla="*/ 804 h 14955"/>
              <a:gd name="T10" fmla="*/ 9377 w 16660"/>
              <a:gd name="T11" fmla="*/ 1219 h 14955"/>
              <a:gd name="T12" fmla="*/ 8939 w 16660"/>
              <a:gd name="T13" fmla="*/ 1706 h 14955"/>
              <a:gd name="T14" fmla="*/ 8598 w 16660"/>
              <a:gd name="T15" fmla="*/ 2266 h 14955"/>
              <a:gd name="T16" fmla="*/ 8330 w 16660"/>
              <a:gd name="T17" fmla="*/ 2850 h 14955"/>
              <a:gd name="T18" fmla="*/ 8208 w 16660"/>
              <a:gd name="T19" fmla="*/ 2558 h 14955"/>
              <a:gd name="T20" fmla="*/ 7891 w 16660"/>
              <a:gd name="T21" fmla="*/ 1974 h 14955"/>
              <a:gd name="T22" fmla="*/ 7502 w 16660"/>
              <a:gd name="T23" fmla="*/ 1462 h 14955"/>
              <a:gd name="T24" fmla="*/ 7039 w 16660"/>
              <a:gd name="T25" fmla="*/ 999 h 14955"/>
              <a:gd name="T26" fmla="*/ 6527 w 16660"/>
              <a:gd name="T27" fmla="*/ 610 h 14955"/>
              <a:gd name="T28" fmla="*/ 5943 w 16660"/>
              <a:gd name="T29" fmla="*/ 317 h 14955"/>
              <a:gd name="T30" fmla="*/ 5310 w 16660"/>
              <a:gd name="T31" fmla="*/ 123 h 14955"/>
              <a:gd name="T32" fmla="*/ 4628 w 16660"/>
              <a:gd name="T33" fmla="*/ 1 h 14955"/>
              <a:gd name="T34" fmla="*/ 4287 w 16660"/>
              <a:gd name="T35" fmla="*/ 1 h 14955"/>
              <a:gd name="T36" fmla="*/ 3434 w 16660"/>
              <a:gd name="T37" fmla="*/ 74 h 14955"/>
              <a:gd name="T38" fmla="*/ 2606 w 16660"/>
              <a:gd name="T39" fmla="*/ 342 h 14955"/>
              <a:gd name="T40" fmla="*/ 1900 w 16660"/>
              <a:gd name="T41" fmla="*/ 731 h 14955"/>
              <a:gd name="T42" fmla="*/ 1267 w 16660"/>
              <a:gd name="T43" fmla="*/ 1243 h 14955"/>
              <a:gd name="T44" fmla="*/ 731 w 16660"/>
              <a:gd name="T45" fmla="*/ 1876 h 14955"/>
              <a:gd name="T46" fmla="*/ 341 w 16660"/>
              <a:gd name="T47" fmla="*/ 2607 h 14955"/>
              <a:gd name="T48" fmla="*/ 98 w 16660"/>
              <a:gd name="T49" fmla="*/ 3410 h 14955"/>
              <a:gd name="T50" fmla="*/ 0 w 16660"/>
              <a:gd name="T51" fmla="*/ 4287 h 14955"/>
              <a:gd name="T52" fmla="*/ 0 w 16660"/>
              <a:gd name="T53" fmla="*/ 4580 h 14955"/>
              <a:gd name="T54" fmla="*/ 122 w 16660"/>
              <a:gd name="T55" fmla="*/ 5432 h 14955"/>
              <a:gd name="T56" fmla="*/ 439 w 16660"/>
              <a:gd name="T57" fmla="*/ 6528 h 14955"/>
              <a:gd name="T58" fmla="*/ 926 w 16660"/>
              <a:gd name="T59" fmla="*/ 7526 h 14955"/>
              <a:gd name="T60" fmla="*/ 1510 w 16660"/>
              <a:gd name="T61" fmla="*/ 8452 h 14955"/>
              <a:gd name="T62" fmla="*/ 2192 w 16660"/>
              <a:gd name="T63" fmla="*/ 9304 h 14955"/>
              <a:gd name="T64" fmla="*/ 2923 w 16660"/>
              <a:gd name="T65" fmla="*/ 10108 h 14955"/>
              <a:gd name="T66" fmla="*/ 4287 w 16660"/>
              <a:gd name="T67" fmla="*/ 11496 h 14955"/>
              <a:gd name="T68" fmla="*/ 4847 w 16660"/>
              <a:gd name="T69" fmla="*/ 12032 h 14955"/>
              <a:gd name="T70" fmla="*/ 6820 w 16660"/>
              <a:gd name="T71" fmla="*/ 13737 h 14955"/>
              <a:gd name="T72" fmla="*/ 8330 w 16660"/>
              <a:gd name="T73" fmla="*/ 14955 h 14955"/>
              <a:gd name="T74" fmla="*/ 8768 w 16660"/>
              <a:gd name="T75" fmla="*/ 14614 h 14955"/>
              <a:gd name="T76" fmla="*/ 11155 w 16660"/>
              <a:gd name="T77" fmla="*/ 12617 h 14955"/>
              <a:gd name="T78" fmla="*/ 12373 w 16660"/>
              <a:gd name="T79" fmla="*/ 11496 h 14955"/>
              <a:gd name="T80" fmla="*/ 13030 w 16660"/>
              <a:gd name="T81" fmla="*/ 10839 h 14955"/>
              <a:gd name="T82" fmla="*/ 14102 w 16660"/>
              <a:gd name="T83" fmla="*/ 9718 h 14955"/>
              <a:gd name="T84" fmla="*/ 14808 w 16660"/>
              <a:gd name="T85" fmla="*/ 8890 h 14955"/>
              <a:gd name="T86" fmla="*/ 15466 w 16660"/>
              <a:gd name="T87" fmla="*/ 7989 h 14955"/>
              <a:gd name="T88" fmla="*/ 16001 w 16660"/>
              <a:gd name="T89" fmla="*/ 7039 h 14955"/>
              <a:gd name="T90" fmla="*/ 16416 w 16660"/>
              <a:gd name="T91" fmla="*/ 5992 h 14955"/>
              <a:gd name="T92" fmla="*/ 16635 w 16660"/>
              <a:gd name="T93" fmla="*/ 4872 h 14955"/>
              <a:gd name="T94" fmla="*/ 16659 w 16660"/>
              <a:gd name="T95" fmla="*/ 4287 h 14955"/>
              <a:gd name="T96" fmla="*/ 16635 w 16660"/>
              <a:gd name="T97" fmla="*/ 3849 h 14955"/>
              <a:gd name="T98" fmla="*/ 16464 w 16660"/>
              <a:gd name="T99" fmla="*/ 2996 h 14955"/>
              <a:gd name="T100" fmla="*/ 16148 w 16660"/>
              <a:gd name="T101" fmla="*/ 2241 h 14955"/>
              <a:gd name="T102" fmla="*/ 15685 w 16660"/>
              <a:gd name="T103" fmla="*/ 1560 h 14955"/>
              <a:gd name="T104" fmla="*/ 15100 w 16660"/>
              <a:gd name="T105" fmla="*/ 975 h 14955"/>
              <a:gd name="T106" fmla="*/ 14418 w 16660"/>
              <a:gd name="T107" fmla="*/ 512 h 14955"/>
              <a:gd name="T108" fmla="*/ 13639 w 16660"/>
              <a:gd name="T109" fmla="*/ 196 h 14955"/>
              <a:gd name="T110" fmla="*/ 12811 w 16660"/>
              <a:gd name="T111" fmla="*/ 25 h 14955"/>
              <a:gd name="T112" fmla="*/ 12373 w 16660"/>
              <a:gd name="T113" fmla="*/ 1 h 14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877" name="Google Shape;235;p27">
            <a:extLst>
              <a:ext uri="{FF2B5EF4-FFF2-40B4-BE49-F238E27FC236}">
                <a16:creationId xmlns:a16="http://schemas.microsoft.com/office/drawing/2014/main" id="{7EF3662B-216C-6148-8F09-3C7CBDD34C22}"/>
              </a:ext>
            </a:extLst>
          </p:cNvPr>
          <p:cNvSpPr>
            <a:spLocks/>
          </p:cNvSpPr>
          <p:nvPr/>
        </p:nvSpPr>
        <p:spPr bwMode="auto">
          <a:xfrm>
            <a:off x="3178175" y="965200"/>
            <a:ext cx="339725" cy="307975"/>
          </a:xfrm>
          <a:custGeom>
            <a:avLst/>
            <a:gdLst>
              <a:gd name="T0" fmla="*/ 7672 w 16173"/>
              <a:gd name="T1" fmla="*/ 1 h 14711"/>
              <a:gd name="T2" fmla="*/ 6455 w 16173"/>
              <a:gd name="T3" fmla="*/ 122 h 14711"/>
              <a:gd name="T4" fmla="*/ 5310 w 16173"/>
              <a:gd name="T5" fmla="*/ 415 h 14711"/>
              <a:gd name="T6" fmla="*/ 4238 w 16173"/>
              <a:gd name="T7" fmla="*/ 829 h 14711"/>
              <a:gd name="T8" fmla="*/ 3240 w 16173"/>
              <a:gd name="T9" fmla="*/ 1364 h 14711"/>
              <a:gd name="T10" fmla="*/ 2363 w 16173"/>
              <a:gd name="T11" fmla="*/ 1998 h 14711"/>
              <a:gd name="T12" fmla="*/ 1608 w 16173"/>
              <a:gd name="T13" fmla="*/ 2753 h 14711"/>
              <a:gd name="T14" fmla="*/ 975 w 16173"/>
              <a:gd name="T15" fmla="*/ 3581 h 14711"/>
              <a:gd name="T16" fmla="*/ 488 w 16173"/>
              <a:gd name="T17" fmla="*/ 4506 h 14711"/>
              <a:gd name="T18" fmla="*/ 171 w 16173"/>
              <a:gd name="T19" fmla="*/ 5480 h 14711"/>
              <a:gd name="T20" fmla="*/ 1 w 16173"/>
              <a:gd name="T21" fmla="*/ 6503 h 14711"/>
              <a:gd name="T22" fmla="*/ 1 w 16173"/>
              <a:gd name="T23" fmla="*/ 7234 h 14711"/>
              <a:gd name="T24" fmla="*/ 196 w 16173"/>
              <a:gd name="T25" fmla="*/ 8330 h 14711"/>
              <a:gd name="T26" fmla="*/ 561 w 16173"/>
              <a:gd name="T27" fmla="*/ 9377 h 14711"/>
              <a:gd name="T28" fmla="*/ 1097 w 16173"/>
              <a:gd name="T29" fmla="*/ 10327 h 14711"/>
              <a:gd name="T30" fmla="*/ 1827 w 16173"/>
              <a:gd name="T31" fmla="*/ 11204 h 14711"/>
              <a:gd name="T32" fmla="*/ 2680 w 16173"/>
              <a:gd name="T33" fmla="*/ 11983 h 14711"/>
              <a:gd name="T34" fmla="*/ 2266 w 16173"/>
              <a:gd name="T35" fmla="*/ 12714 h 14711"/>
              <a:gd name="T36" fmla="*/ 1365 w 16173"/>
              <a:gd name="T37" fmla="*/ 13834 h 14711"/>
              <a:gd name="T38" fmla="*/ 731 w 16173"/>
              <a:gd name="T39" fmla="*/ 14297 h 14711"/>
              <a:gd name="T40" fmla="*/ 1 w 16173"/>
              <a:gd name="T41" fmla="*/ 14662 h 14711"/>
              <a:gd name="T42" fmla="*/ 488 w 16173"/>
              <a:gd name="T43" fmla="*/ 14711 h 14711"/>
              <a:gd name="T44" fmla="*/ 1706 w 16173"/>
              <a:gd name="T45" fmla="*/ 14687 h 14711"/>
              <a:gd name="T46" fmla="*/ 2899 w 16173"/>
              <a:gd name="T47" fmla="*/ 14419 h 14711"/>
              <a:gd name="T48" fmla="*/ 4165 w 16173"/>
              <a:gd name="T49" fmla="*/ 13834 h 14711"/>
              <a:gd name="T50" fmla="*/ 4969 w 16173"/>
              <a:gd name="T51" fmla="*/ 13201 h 14711"/>
              <a:gd name="T52" fmla="*/ 6089 w 16173"/>
              <a:gd name="T53" fmla="*/ 13518 h 14711"/>
              <a:gd name="T54" fmla="*/ 7258 w 16173"/>
              <a:gd name="T55" fmla="*/ 13712 h 14711"/>
              <a:gd name="T56" fmla="*/ 8087 w 16173"/>
              <a:gd name="T57" fmla="*/ 13737 h 14711"/>
              <a:gd name="T58" fmla="*/ 9329 w 16173"/>
              <a:gd name="T59" fmla="*/ 13664 h 14711"/>
              <a:gd name="T60" fmla="*/ 10498 w 16173"/>
              <a:gd name="T61" fmla="*/ 13420 h 14711"/>
              <a:gd name="T62" fmla="*/ 11594 w 16173"/>
              <a:gd name="T63" fmla="*/ 13055 h 14711"/>
              <a:gd name="T64" fmla="*/ 12617 w 16173"/>
              <a:gd name="T65" fmla="*/ 12568 h 14711"/>
              <a:gd name="T66" fmla="*/ 13518 w 16173"/>
              <a:gd name="T67" fmla="*/ 11959 h 14711"/>
              <a:gd name="T68" fmla="*/ 14321 w 16173"/>
              <a:gd name="T69" fmla="*/ 11228 h 14711"/>
              <a:gd name="T70" fmla="*/ 15003 w 16173"/>
              <a:gd name="T71" fmla="*/ 10424 h 14711"/>
              <a:gd name="T72" fmla="*/ 15539 w 16173"/>
              <a:gd name="T73" fmla="*/ 9548 h 14711"/>
              <a:gd name="T74" fmla="*/ 15929 w 16173"/>
              <a:gd name="T75" fmla="*/ 8574 h 14711"/>
              <a:gd name="T76" fmla="*/ 16124 w 16173"/>
              <a:gd name="T77" fmla="*/ 7575 h 14711"/>
              <a:gd name="T78" fmla="*/ 16172 w 16173"/>
              <a:gd name="T79" fmla="*/ 6869 h 14711"/>
              <a:gd name="T80" fmla="*/ 16075 w 16173"/>
              <a:gd name="T81" fmla="*/ 5821 h 14711"/>
              <a:gd name="T82" fmla="*/ 15807 w 16173"/>
              <a:gd name="T83" fmla="*/ 4823 h 14711"/>
              <a:gd name="T84" fmla="*/ 15369 w 16173"/>
              <a:gd name="T85" fmla="*/ 3873 h 14711"/>
              <a:gd name="T86" fmla="*/ 14784 w 16173"/>
              <a:gd name="T87" fmla="*/ 3021 h 14711"/>
              <a:gd name="T88" fmla="*/ 14078 w 16173"/>
              <a:gd name="T89" fmla="*/ 2241 h 14711"/>
              <a:gd name="T90" fmla="*/ 13225 w 16173"/>
              <a:gd name="T91" fmla="*/ 1559 h 14711"/>
              <a:gd name="T92" fmla="*/ 12276 w 16173"/>
              <a:gd name="T93" fmla="*/ 975 h 14711"/>
              <a:gd name="T94" fmla="*/ 11228 w 16173"/>
              <a:gd name="T95" fmla="*/ 536 h 14711"/>
              <a:gd name="T96" fmla="*/ 10108 w 16173"/>
              <a:gd name="T97" fmla="*/ 195 h 14711"/>
              <a:gd name="T98" fmla="*/ 8915 w 16173"/>
              <a:gd name="T99" fmla="*/ 25 h 14711"/>
              <a:gd name="T100" fmla="*/ 8087 w 16173"/>
              <a:gd name="T101" fmla="*/ 1 h 14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878" name="Google Shape;236;p27">
            <a:extLst>
              <a:ext uri="{FF2B5EF4-FFF2-40B4-BE49-F238E27FC236}">
                <a16:creationId xmlns:a16="http://schemas.microsoft.com/office/drawing/2014/main" id="{A3028F85-3286-1545-972C-CA4E7549CA12}"/>
              </a:ext>
            </a:extLst>
          </p:cNvPr>
          <p:cNvSpPr>
            <a:spLocks/>
          </p:cNvSpPr>
          <p:nvPr/>
        </p:nvSpPr>
        <p:spPr bwMode="auto">
          <a:xfrm>
            <a:off x="3754438" y="968375"/>
            <a:ext cx="317500" cy="301625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879" name="Google Shape;237;p27">
            <a:extLst>
              <a:ext uri="{FF2B5EF4-FFF2-40B4-BE49-F238E27FC236}">
                <a16:creationId xmlns:a16="http://schemas.microsoft.com/office/drawing/2014/main" id="{9DEDFDDF-FFAE-A448-97CE-E788A6881C4F}"/>
              </a:ext>
            </a:extLst>
          </p:cNvPr>
          <p:cNvGrpSpPr>
            <a:grpSpLocks/>
          </p:cNvGrpSpPr>
          <p:nvPr/>
        </p:nvGrpSpPr>
        <p:grpSpPr bwMode="auto">
          <a:xfrm>
            <a:off x="4302125" y="947738"/>
            <a:ext cx="350838" cy="349250"/>
            <a:chOff x="5294400" y="974850"/>
            <a:chExt cx="416500" cy="417100"/>
          </a:xfrm>
        </p:grpSpPr>
        <p:sp>
          <p:nvSpPr>
            <p:cNvPr id="37273" name="Google Shape;238;p27">
              <a:extLst>
                <a:ext uri="{FF2B5EF4-FFF2-40B4-BE49-F238E27FC236}">
                  <a16:creationId xmlns:a16="http://schemas.microsoft.com/office/drawing/2014/main" id="{3E159B55-2448-3A45-B36B-4835A8CB3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5450" y="997975"/>
              <a:ext cx="151650" cy="154700"/>
            </a:xfrm>
            <a:custGeom>
              <a:avLst/>
              <a:gdLst>
                <a:gd name="T0" fmla="*/ 2680 w 6066"/>
                <a:gd name="T1" fmla="*/ 74 h 6188"/>
                <a:gd name="T2" fmla="*/ 2680 w 6066"/>
                <a:gd name="T3" fmla="*/ 74 h 6188"/>
                <a:gd name="T4" fmla="*/ 2607 w 6066"/>
                <a:gd name="T5" fmla="*/ 1 h 6188"/>
                <a:gd name="T6" fmla="*/ 2534 w 6066"/>
                <a:gd name="T7" fmla="*/ 1 h 6188"/>
                <a:gd name="T8" fmla="*/ 2461 w 6066"/>
                <a:gd name="T9" fmla="*/ 25 h 6188"/>
                <a:gd name="T10" fmla="*/ 2436 w 6066"/>
                <a:gd name="T11" fmla="*/ 147 h 6188"/>
                <a:gd name="T12" fmla="*/ 2095 w 6066"/>
                <a:gd name="T13" fmla="*/ 1803 h 6188"/>
                <a:gd name="T14" fmla="*/ 2095 w 6066"/>
                <a:gd name="T15" fmla="*/ 1803 h 6188"/>
                <a:gd name="T16" fmla="*/ 2047 w 6066"/>
                <a:gd name="T17" fmla="*/ 1925 h 6188"/>
                <a:gd name="T18" fmla="*/ 1974 w 6066"/>
                <a:gd name="T19" fmla="*/ 2047 h 6188"/>
                <a:gd name="T20" fmla="*/ 1852 w 6066"/>
                <a:gd name="T21" fmla="*/ 2169 h 6188"/>
                <a:gd name="T22" fmla="*/ 1730 w 6066"/>
                <a:gd name="T23" fmla="*/ 2217 h 6188"/>
                <a:gd name="T24" fmla="*/ 123 w 6066"/>
                <a:gd name="T25" fmla="*/ 2753 h 6188"/>
                <a:gd name="T26" fmla="*/ 123 w 6066"/>
                <a:gd name="T27" fmla="*/ 2753 h 6188"/>
                <a:gd name="T28" fmla="*/ 25 w 6066"/>
                <a:gd name="T29" fmla="*/ 2826 h 6188"/>
                <a:gd name="T30" fmla="*/ 1 w 6066"/>
                <a:gd name="T31" fmla="*/ 2875 h 6188"/>
                <a:gd name="T32" fmla="*/ 25 w 6066"/>
                <a:gd name="T33" fmla="*/ 2948 h 6188"/>
                <a:gd name="T34" fmla="*/ 98 w 6066"/>
                <a:gd name="T35" fmla="*/ 3021 h 6188"/>
                <a:gd name="T36" fmla="*/ 1584 w 6066"/>
                <a:gd name="T37" fmla="*/ 3849 h 6188"/>
                <a:gd name="T38" fmla="*/ 1584 w 6066"/>
                <a:gd name="T39" fmla="*/ 3849 h 6188"/>
                <a:gd name="T40" fmla="*/ 1706 w 6066"/>
                <a:gd name="T41" fmla="*/ 3922 h 6188"/>
                <a:gd name="T42" fmla="*/ 1803 w 6066"/>
                <a:gd name="T43" fmla="*/ 4044 h 6188"/>
                <a:gd name="T44" fmla="*/ 1852 w 6066"/>
                <a:gd name="T45" fmla="*/ 4190 h 6188"/>
                <a:gd name="T46" fmla="*/ 1876 w 6066"/>
                <a:gd name="T47" fmla="*/ 4312 h 6188"/>
                <a:gd name="T48" fmla="*/ 1901 w 6066"/>
                <a:gd name="T49" fmla="*/ 6017 h 6188"/>
                <a:gd name="T50" fmla="*/ 1901 w 6066"/>
                <a:gd name="T51" fmla="*/ 6017 h 6188"/>
                <a:gd name="T52" fmla="*/ 1925 w 6066"/>
                <a:gd name="T53" fmla="*/ 6114 h 6188"/>
                <a:gd name="T54" fmla="*/ 1974 w 6066"/>
                <a:gd name="T55" fmla="*/ 6187 h 6188"/>
                <a:gd name="T56" fmla="*/ 2047 w 6066"/>
                <a:gd name="T57" fmla="*/ 6187 h 6188"/>
                <a:gd name="T58" fmla="*/ 2120 w 6066"/>
                <a:gd name="T59" fmla="*/ 6114 h 6188"/>
                <a:gd name="T60" fmla="*/ 3362 w 6066"/>
                <a:gd name="T61" fmla="*/ 4969 h 6188"/>
                <a:gd name="T62" fmla="*/ 3362 w 6066"/>
                <a:gd name="T63" fmla="*/ 4969 h 6188"/>
                <a:gd name="T64" fmla="*/ 3484 w 6066"/>
                <a:gd name="T65" fmla="*/ 4872 h 6188"/>
                <a:gd name="T66" fmla="*/ 3630 w 6066"/>
                <a:gd name="T67" fmla="*/ 4823 h 6188"/>
                <a:gd name="T68" fmla="*/ 3776 w 6066"/>
                <a:gd name="T69" fmla="*/ 4823 h 6188"/>
                <a:gd name="T70" fmla="*/ 3922 w 6066"/>
                <a:gd name="T71" fmla="*/ 4848 h 6188"/>
                <a:gd name="T72" fmla="*/ 5530 w 6066"/>
                <a:gd name="T73" fmla="*/ 5335 h 6188"/>
                <a:gd name="T74" fmla="*/ 5530 w 6066"/>
                <a:gd name="T75" fmla="*/ 5335 h 6188"/>
                <a:gd name="T76" fmla="*/ 5651 w 6066"/>
                <a:gd name="T77" fmla="*/ 5359 h 6188"/>
                <a:gd name="T78" fmla="*/ 5700 w 6066"/>
                <a:gd name="T79" fmla="*/ 5335 h 6188"/>
                <a:gd name="T80" fmla="*/ 5724 w 6066"/>
                <a:gd name="T81" fmla="*/ 5262 h 6188"/>
                <a:gd name="T82" fmla="*/ 5700 w 6066"/>
                <a:gd name="T83" fmla="*/ 5164 h 6188"/>
                <a:gd name="T84" fmla="*/ 4994 w 6066"/>
                <a:gd name="T85" fmla="*/ 3606 h 6188"/>
                <a:gd name="T86" fmla="*/ 4994 w 6066"/>
                <a:gd name="T87" fmla="*/ 3606 h 6188"/>
                <a:gd name="T88" fmla="*/ 4945 w 6066"/>
                <a:gd name="T89" fmla="*/ 3484 h 6188"/>
                <a:gd name="T90" fmla="*/ 4945 w 6066"/>
                <a:gd name="T91" fmla="*/ 3338 h 6188"/>
                <a:gd name="T92" fmla="*/ 4969 w 6066"/>
                <a:gd name="T93" fmla="*/ 3191 h 6188"/>
                <a:gd name="T94" fmla="*/ 5042 w 6066"/>
                <a:gd name="T95" fmla="*/ 3070 h 6188"/>
                <a:gd name="T96" fmla="*/ 6017 w 6066"/>
                <a:gd name="T97" fmla="*/ 1681 h 6188"/>
                <a:gd name="T98" fmla="*/ 6017 w 6066"/>
                <a:gd name="T99" fmla="*/ 1681 h 6188"/>
                <a:gd name="T100" fmla="*/ 6065 w 6066"/>
                <a:gd name="T101" fmla="*/ 1584 h 6188"/>
                <a:gd name="T102" fmla="*/ 6065 w 6066"/>
                <a:gd name="T103" fmla="*/ 1511 h 6188"/>
                <a:gd name="T104" fmla="*/ 5992 w 6066"/>
                <a:gd name="T105" fmla="*/ 1462 h 6188"/>
                <a:gd name="T106" fmla="*/ 5895 w 6066"/>
                <a:gd name="T107" fmla="*/ 1462 h 6188"/>
                <a:gd name="T108" fmla="*/ 4190 w 6066"/>
                <a:gd name="T109" fmla="*/ 1657 h 6188"/>
                <a:gd name="T110" fmla="*/ 4190 w 6066"/>
                <a:gd name="T111" fmla="*/ 1657 h 6188"/>
                <a:gd name="T112" fmla="*/ 4068 w 6066"/>
                <a:gd name="T113" fmla="*/ 1657 h 6188"/>
                <a:gd name="T114" fmla="*/ 3922 w 6066"/>
                <a:gd name="T115" fmla="*/ 1608 h 6188"/>
                <a:gd name="T116" fmla="*/ 3800 w 6066"/>
                <a:gd name="T117" fmla="*/ 1535 h 6188"/>
                <a:gd name="T118" fmla="*/ 3703 w 6066"/>
                <a:gd name="T119" fmla="*/ 1438 h 6188"/>
                <a:gd name="T120" fmla="*/ 2680 w 6066"/>
                <a:gd name="T121" fmla="*/ 74 h 6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74" name="Google Shape;239;p27">
              <a:extLst>
                <a:ext uri="{FF2B5EF4-FFF2-40B4-BE49-F238E27FC236}">
                  <a16:creationId xmlns:a16="http://schemas.microsoft.com/office/drawing/2014/main" id="{AB291B00-30BD-EF4B-B8ED-2455C8A3C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400" y="974850"/>
              <a:ext cx="416500" cy="417100"/>
            </a:xfrm>
            <a:custGeom>
              <a:avLst/>
              <a:gdLst>
                <a:gd name="T0" fmla="*/ 5261 w 16660"/>
                <a:gd name="T1" fmla="*/ 12178 h 16684"/>
                <a:gd name="T2" fmla="*/ 6357 w 16660"/>
                <a:gd name="T3" fmla="*/ 12032 h 16684"/>
                <a:gd name="T4" fmla="*/ 7380 w 16660"/>
                <a:gd name="T5" fmla="*/ 11740 h 16684"/>
                <a:gd name="T6" fmla="*/ 8355 w 16660"/>
                <a:gd name="T7" fmla="*/ 11301 h 16684"/>
                <a:gd name="T8" fmla="*/ 9256 w 16660"/>
                <a:gd name="T9" fmla="*/ 10741 h 16684"/>
                <a:gd name="T10" fmla="*/ 10035 w 16660"/>
                <a:gd name="T11" fmla="*/ 10059 h 16684"/>
                <a:gd name="T12" fmla="*/ 10741 w 16660"/>
                <a:gd name="T13" fmla="*/ 9255 h 16684"/>
                <a:gd name="T14" fmla="*/ 11302 w 16660"/>
                <a:gd name="T15" fmla="*/ 8379 h 16684"/>
                <a:gd name="T16" fmla="*/ 11740 w 16660"/>
                <a:gd name="T17" fmla="*/ 7404 h 16684"/>
                <a:gd name="T18" fmla="*/ 12032 w 16660"/>
                <a:gd name="T19" fmla="*/ 6357 h 16684"/>
                <a:gd name="T20" fmla="*/ 12178 w 16660"/>
                <a:gd name="T21" fmla="*/ 5261 h 16684"/>
                <a:gd name="T22" fmla="*/ 12178 w 16660"/>
                <a:gd name="T23" fmla="*/ 4531 h 16684"/>
                <a:gd name="T24" fmla="*/ 12057 w 16660"/>
                <a:gd name="T25" fmla="*/ 3508 h 16684"/>
                <a:gd name="T26" fmla="*/ 11789 w 16660"/>
                <a:gd name="T27" fmla="*/ 2533 h 16684"/>
                <a:gd name="T28" fmla="*/ 11423 w 16660"/>
                <a:gd name="T29" fmla="*/ 1632 h 16684"/>
                <a:gd name="T30" fmla="*/ 10912 w 16660"/>
                <a:gd name="T31" fmla="*/ 780 h 16684"/>
                <a:gd name="T32" fmla="*/ 10303 w 16660"/>
                <a:gd name="T33" fmla="*/ 0 h 16684"/>
                <a:gd name="T34" fmla="*/ 11642 w 16660"/>
                <a:gd name="T35" fmla="*/ 463 h 16684"/>
                <a:gd name="T36" fmla="*/ 13396 w 16660"/>
                <a:gd name="T37" fmla="*/ 1535 h 16684"/>
                <a:gd name="T38" fmla="*/ 14857 w 16660"/>
                <a:gd name="T39" fmla="*/ 2972 h 16684"/>
                <a:gd name="T40" fmla="*/ 15929 w 16660"/>
                <a:gd name="T41" fmla="*/ 4750 h 16684"/>
                <a:gd name="T42" fmla="*/ 16392 w 16660"/>
                <a:gd name="T43" fmla="*/ 6065 h 16684"/>
                <a:gd name="T44" fmla="*/ 16587 w 16660"/>
                <a:gd name="T45" fmla="*/ 7112 h 16684"/>
                <a:gd name="T46" fmla="*/ 16660 w 16660"/>
                <a:gd name="T47" fmla="*/ 8208 h 16684"/>
                <a:gd name="T48" fmla="*/ 16611 w 16660"/>
                <a:gd name="T49" fmla="*/ 9061 h 16684"/>
                <a:gd name="T50" fmla="*/ 16392 w 16660"/>
                <a:gd name="T51" fmla="*/ 10327 h 16684"/>
                <a:gd name="T52" fmla="*/ 16002 w 16660"/>
                <a:gd name="T53" fmla="*/ 11496 h 16684"/>
                <a:gd name="T54" fmla="*/ 15442 w 16660"/>
                <a:gd name="T55" fmla="*/ 12592 h 16684"/>
                <a:gd name="T56" fmla="*/ 14736 w 16660"/>
                <a:gd name="T57" fmla="*/ 13591 h 16684"/>
                <a:gd name="T58" fmla="*/ 13883 w 16660"/>
                <a:gd name="T59" fmla="*/ 14467 h 16684"/>
                <a:gd name="T60" fmla="*/ 12933 w 16660"/>
                <a:gd name="T61" fmla="*/ 15222 h 16684"/>
                <a:gd name="T62" fmla="*/ 11862 w 16660"/>
                <a:gd name="T63" fmla="*/ 15831 h 16684"/>
                <a:gd name="T64" fmla="*/ 10717 w 16660"/>
                <a:gd name="T65" fmla="*/ 16294 h 16684"/>
                <a:gd name="T66" fmla="*/ 9475 w 16660"/>
                <a:gd name="T67" fmla="*/ 16586 h 16684"/>
                <a:gd name="T68" fmla="*/ 8208 w 16660"/>
                <a:gd name="T69" fmla="*/ 16684 h 16684"/>
                <a:gd name="T70" fmla="*/ 7453 w 16660"/>
                <a:gd name="T71" fmla="*/ 16635 h 16684"/>
                <a:gd name="T72" fmla="*/ 6406 w 16660"/>
                <a:gd name="T73" fmla="*/ 16489 h 16684"/>
                <a:gd name="T74" fmla="*/ 5383 w 16660"/>
                <a:gd name="T75" fmla="*/ 16197 h 16684"/>
                <a:gd name="T76" fmla="*/ 3532 w 16660"/>
                <a:gd name="T77" fmla="*/ 15271 h 16684"/>
                <a:gd name="T78" fmla="*/ 1974 w 16660"/>
                <a:gd name="T79" fmla="*/ 13932 h 16684"/>
                <a:gd name="T80" fmla="*/ 756 w 16660"/>
                <a:gd name="T81" fmla="*/ 12275 h 16684"/>
                <a:gd name="T82" fmla="*/ 98 w 16660"/>
                <a:gd name="T83" fmla="*/ 10668 h 16684"/>
                <a:gd name="T84" fmla="*/ 488 w 16660"/>
                <a:gd name="T85" fmla="*/ 10741 h 16684"/>
                <a:gd name="T86" fmla="*/ 1316 w 16660"/>
                <a:gd name="T87" fmla="*/ 11277 h 16684"/>
                <a:gd name="T88" fmla="*/ 2217 w 16660"/>
                <a:gd name="T89" fmla="*/ 11691 h 16684"/>
                <a:gd name="T90" fmla="*/ 3167 w 16660"/>
                <a:gd name="T91" fmla="*/ 11983 h 16684"/>
                <a:gd name="T92" fmla="*/ 4190 w 16660"/>
                <a:gd name="T93" fmla="*/ 12154 h 16684"/>
                <a:gd name="T94" fmla="*/ 4872 w 16660"/>
                <a:gd name="T95" fmla="*/ 12202 h 16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80" name="Google Shape;240;p27">
            <a:extLst>
              <a:ext uri="{FF2B5EF4-FFF2-40B4-BE49-F238E27FC236}">
                <a16:creationId xmlns:a16="http://schemas.microsoft.com/office/drawing/2014/main" id="{731C6E44-6AE4-D54A-A3A7-EE53DD554FD9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908050"/>
            <a:ext cx="433388" cy="422275"/>
            <a:chOff x="5916675" y="927975"/>
            <a:chExt cx="516350" cy="502950"/>
          </a:xfrm>
        </p:grpSpPr>
        <p:sp>
          <p:nvSpPr>
            <p:cNvPr id="37271" name="Google Shape;241;p27">
              <a:extLst>
                <a:ext uri="{FF2B5EF4-FFF2-40B4-BE49-F238E27FC236}">
                  <a16:creationId xmlns:a16="http://schemas.microsoft.com/office/drawing/2014/main" id="{8CE5669C-02E6-F343-97D2-95B4EB9E0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6675" y="927975"/>
              <a:ext cx="516350" cy="502950"/>
            </a:xfrm>
            <a:custGeom>
              <a:avLst/>
              <a:gdLst>
                <a:gd name="T0" fmla="*/ 20654 w 20654"/>
                <a:gd name="T1" fmla="*/ 10059 h 20118"/>
                <a:gd name="T2" fmla="*/ 18486 w 20654"/>
                <a:gd name="T3" fmla="*/ 8183 h 20118"/>
                <a:gd name="T4" fmla="*/ 19631 w 20654"/>
                <a:gd name="T5" fmla="*/ 5577 h 20118"/>
                <a:gd name="T6" fmla="*/ 16879 w 20654"/>
                <a:gd name="T7" fmla="*/ 4847 h 20118"/>
                <a:gd name="T8" fmla="*/ 16757 w 20654"/>
                <a:gd name="T9" fmla="*/ 1997 h 20118"/>
                <a:gd name="T10" fmla="*/ 13956 w 20654"/>
                <a:gd name="T11" fmla="*/ 2509 h 20118"/>
                <a:gd name="T12" fmla="*/ 12616 w 20654"/>
                <a:gd name="T13" fmla="*/ 0 h 20118"/>
                <a:gd name="T14" fmla="*/ 10327 w 20654"/>
                <a:gd name="T15" fmla="*/ 1681 h 20118"/>
                <a:gd name="T16" fmla="*/ 8038 w 20654"/>
                <a:gd name="T17" fmla="*/ 0 h 20118"/>
                <a:gd name="T18" fmla="*/ 6698 w 20654"/>
                <a:gd name="T19" fmla="*/ 2509 h 20118"/>
                <a:gd name="T20" fmla="*/ 3897 w 20654"/>
                <a:gd name="T21" fmla="*/ 1997 h 20118"/>
                <a:gd name="T22" fmla="*/ 3776 w 20654"/>
                <a:gd name="T23" fmla="*/ 4847 h 20118"/>
                <a:gd name="T24" fmla="*/ 1023 w 20654"/>
                <a:gd name="T25" fmla="*/ 5577 h 20118"/>
                <a:gd name="T26" fmla="*/ 2168 w 20654"/>
                <a:gd name="T27" fmla="*/ 8183 h 20118"/>
                <a:gd name="T28" fmla="*/ 1 w 20654"/>
                <a:gd name="T29" fmla="*/ 10059 h 20118"/>
                <a:gd name="T30" fmla="*/ 2168 w 20654"/>
                <a:gd name="T31" fmla="*/ 11934 h 20118"/>
                <a:gd name="T32" fmla="*/ 1023 w 20654"/>
                <a:gd name="T33" fmla="*/ 14540 h 20118"/>
                <a:gd name="T34" fmla="*/ 3776 w 20654"/>
                <a:gd name="T35" fmla="*/ 15271 h 20118"/>
                <a:gd name="T36" fmla="*/ 3897 w 20654"/>
                <a:gd name="T37" fmla="*/ 18120 h 20118"/>
                <a:gd name="T38" fmla="*/ 6698 w 20654"/>
                <a:gd name="T39" fmla="*/ 17609 h 20118"/>
                <a:gd name="T40" fmla="*/ 8038 w 20654"/>
                <a:gd name="T41" fmla="*/ 20117 h 20118"/>
                <a:gd name="T42" fmla="*/ 10327 w 20654"/>
                <a:gd name="T43" fmla="*/ 18437 h 20118"/>
                <a:gd name="T44" fmla="*/ 12616 w 20654"/>
                <a:gd name="T45" fmla="*/ 20117 h 20118"/>
                <a:gd name="T46" fmla="*/ 13956 w 20654"/>
                <a:gd name="T47" fmla="*/ 17609 h 20118"/>
                <a:gd name="T48" fmla="*/ 16757 w 20654"/>
                <a:gd name="T49" fmla="*/ 18120 h 20118"/>
                <a:gd name="T50" fmla="*/ 16879 w 20654"/>
                <a:gd name="T51" fmla="*/ 15271 h 20118"/>
                <a:gd name="T52" fmla="*/ 19631 w 20654"/>
                <a:gd name="T53" fmla="*/ 14540 h 20118"/>
                <a:gd name="T54" fmla="*/ 18486 w 20654"/>
                <a:gd name="T55" fmla="*/ 11934 h 20118"/>
                <a:gd name="T56" fmla="*/ 20654 w 20654"/>
                <a:gd name="T57" fmla="*/ 10059 h 20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72" name="Google Shape;242;p27">
              <a:extLst>
                <a:ext uri="{FF2B5EF4-FFF2-40B4-BE49-F238E27FC236}">
                  <a16:creationId xmlns:a16="http://schemas.microsoft.com/office/drawing/2014/main" id="{DE8B8438-97EA-844A-A8D2-5C3CF1AED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6800" y="1011375"/>
              <a:ext cx="336125" cy="336125"/>
            </a:xfrm>
            <a:custGeom>
              <a:avLst/>
              <a:gdLst>
                <a:gd name="T0" fmla="*/ 6381 w 13445"/>
                <a:gd name="T1" fmla="*/ 13420 h 13445"/>
                <a:gd name="T2" fmla="*/ 5383 w 13445"/>
                <a:gd name="T3" fmla="*/ 13299 h 13445"/>
                <a:gd name="T4" fmla="*/ 4408 w 13445"/>
                <a:gd name="T5" fmla="*/ 13031 h 13445"/>
                <a:gd name="T6" fmla="*/ 3532 w 13445"/>
                <a:gd name="T7" fmla="*/ 12617 h 13445"/>
                <a:gd name="T8" fmla="*/ 2703 w 13445"/>
                <a:gd name="T9" fmla="*/ 12105 h 13445"/>
                <a:gd name="T10" fmla="*/ 1973 w 13445"/>
                <a:gd name="T11" fmla="*/ 11472 h 13445"/>
                <a:gd name="T12" fmla="*/ 1340 w 13445"/>
                <a:gd name="T13" fmla="*/ 10741 h 13445"/>
                <a:gd name="T14" fmla="*/ 828 w 13445"/>
                <a:gd name="T15" fmla="*/ 9913 h 13445"/>
                <a:gd name="T16" fmla="*/ 414 w 13445"/>
                <a:gd name="T17" fmla="*/ 9036 h 13445"/>
                <a:gd name="T18" fmla="*/ 146 w 13445"/>
                <a:gd name="T19" fmla="*/ 8062 h 13445"/>
                <a:gd name="T20" fmla="*/ 24 w 13445"/>
                <a:gd name="T21" fmla="*/ 7064 h 13445"/>
                <a:gd name="T22" fmla="*/ 24 w 13445"/>
                <a:gd name="T23" fmla="*/ 6382 h 13445"/>
                <a:gd name="T24" fmla="*/ 146 w 13445"/>
                <a:gd name="T25" fmla="*/ 5383 h 13445"/>
                <a:gd name="T26" fmla="*/ 414 w 13445"/>
                <a:gd name="T27" fmla="*/ 4409 h 13445"/>
                <a:gd name="T28" fmla="*/ 828 w 13445"/>
                <a:gd name="T29" fmla="*/ 3532 h 13445"/>
                <a:gd name="T30" fmla="*/ 1340 w 13445"/>
                <a:gd name="T31" fmla="*/ 2704 h 13445"/>
                <a:gd name="T32" fmla="*/ 1973 w 13445"/>
                <a:gd name="T33" fmla="*/ 1974 h 13445"/>
                <a:gd name="T34" fmla="*/ 2703 w 13445"/>
                <a:gd name="T35" fmla="*/ 1340 h 13445"/>
                <a:gd name="T36" fmla="*/ 3532 w 13445"/>
                <a:gd name="T37" fmla="*/ 829 h 13445"/>
                <a:gd name="T38" fmla="*/ 4408 w 13445"/>
                <a:gd name="T39" fmla="*/ 415 h 13445"/>
                <a:gd name="T40" fmla="*/ 5383 w 13445"/>
                <a:gd name="T41" fmla="*/ 147 h 13445"/>
                <a:gd name="T42" fmla="*/ 6381 w 13445"/>
                <a:gd name="T43" fmla="*/ 25 h 13445"/>
                <a:gd name="T44" fmla="*/ 7063 w 13445"/>
                <a:gd name="T45" fmla="*/ 25 h 13445"/>
                <a:gd name="T46" fmla="*/ 8062 w 13445"/>
                <a:gd name="T47" fmla="*/ 147 h 13445"/>
                <a:gd name="T48" fmla="*/ 9036 w 13445"/>
                <a:gd name="T49" fmla="*/ 415 h 13445"/>
                <a:gd name="T50" fmla="*/ 9913 w 13445"/>
                <a:gd name="T51" fmla="*/ 829 h 13445"/>
                <a:gd name="T52" fmla="*/ 10741 w 13445"/>
                <a:gd name="T53" fmla="*/ 1340 h 13445"/>
                <a:gd name="T54" fmla="*/ 11471 w 13445"/>
                <a:gd name="T55" fmla="*/ 1974 h 13445"/>
                <a:gd name="T56" fmla="*/ 12105 w 13445"/>
                <a:gd name="T57" fmla="*/ 2704 h 13445"/>
                <a:gd name="T58" fmla="*/ 12616 w 13445"/>
                <a:gd name="T59" fmla="*/ 3532 h 13445"/>
                <a:gd name="T60" fmla="*/ 13030 w 13445"/>
                <a:gd name="T61" fmla="*/ 4409 h 13445"/>
                <a:gd name="T62" fmla="*/ 13298 w 13445"/>
                <a:gd name="T63" fmla="*/ 5383 h 13445"/>
                <a:gd name="T64" fmla="*/ 13420 w 13445"/>
                <a:gd name="T65" fmla="*/ 6382 h 13445"/>
                <a:gd name="T66" fmla="*/ 13420 w 13445"/>
                <a:gd name="T67" fmla="*/ 7064 h 13445"/>
                <a:gd name="T68" fmla="*/ 13298 w 13445"/>
                <a:gd name="T69" fmla="*/ 8062 h 13445"/>
                <a:gd name="T70" fmla="*/ 13030 w 13445"/>
                <a:gd name="T71" fmla="*/ 9036 h 13445"/>
                <a:gd name="T72" fmla="*/ 12616 w 13445"/>
                <a:gd name="T73" fmla="*/ 9913 h 13445"/>
                <a:gd name="T74" fmla="*/ 12105 w 13445"/>
                <a:gd name="T75" fmla="*/ 10741 h 13445"/>
                <a:gd name="T76" fmla="*/ 11471 w 13445"/>
                <a:gd name="T77" fmla="*/ 11472 h 13445"/>
                <a:gd name="T78" fmla="*/ 10741 w 13445"/>
                <a:gd name="T79" fmla="*/ 12105 h 13445"/>
                <a:gd name="T80" fmla="*/ 9913 w 13445"/>
                <a:gd name="T81" fmla="*/ 12617 h 13445"/>
                <a:gd name="T82" fmla="*/ 9036 w 13445"/>
                <a:gd name="T83" fmla="*/ 13031 h 13445"/>
                <a:gd name="T84" fmla="*/ 8062 w 13445"/>
                <a:gd name="T85" fmla="*/ 13299 h 13445"/>
                <a:gd name="T86" fmla="*/ 7063 w 13445"/>
                <a:gd name="T87" fmla="*/ 13420 h 13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81" name="Google Shape;243;p27">
            <a:extLst>
              <a:ext uri="{FF2B5EF4-FFF2-40B4-BE49-F238E27FC236}">
                <a16:creationId xmlns:a16="http://schemas.microsoft.com/office/drawing/2014/main" id="{85F01AB5-2ADA-7C44-A623-758A0A360BD9}"/>
              </a:ext>
            </a:extLst>
          </p:cNvPr>
          <p:cNvGrpSpPr>
            <a:grpSpLocks/>
          </p:cNvGrpSpPr>
          <p:nvPr/>
        </p:nvGrpSpPr>
        <p:grpSpPr bwMode="auto">
          <a:xfrm>
            <a:off x="327025" y="1557338"/>
            <a:ext cx="390525" cy="263525"/>
            <a:chOff x="564675" y="1700625"/>
            <a:chExt cx="465200" cy="314200"/>
          </a:xfrm>
        </p:grpSpPr>
        <p:sp>
          <p:nvSpPr>
            <p:cNvPr id="37268" name="Google Shape;244;p27">
              <a:extLst>
                <a:ext uri="{FF2B5EF4-FFF2-40B4-BE49-F238E27FC236}">
                  <a16:creationId xmlns:a16="http://schemas.microsoft.com/office/drawing/2014/main" id="{74047DA8-BD06-1345-9AC9-966E7A586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5" y="1700625"/>
              <a:ext cx="465200" cy="29250"/>
            </a:xfrm>
            <a:custGeom>
              <a:avLst/>
              <a:gdLst>
                <a:gd name="T0" fmla="*/ 18608 w 18608"/>
                <a:gd name="T1" fmla="*/ 1170 h 1170"/>
                <a:gd name="T2" fmla="*/ 18608 w 18608"/>
                <a:gd name="T3" fmla="*/ 488 h 1170"/>
                <a:gd name="T4" fmla="*/ 18608 w 18608"/>
                <a:gd name="T5" fmla="*/ 488 h 1170"/>
                <a:gd name="T6" fmla="*/ 18608 w 18608"/>
                <a:gd name="T7" fmla="*/ 390 h 1170"/>
                <a:gd name="T8" fmla="*/ 18559 w 18608"/>
                <a:gd name="T9" fmla="*/ 293 h 1170"/>
                <a:gd name="T10" fmla="*/ 18535 w 18608"/>
                <a:gd name="T11" fmla="*/ 220 h 1170"/>
                <a:gd name="T12" fmla="*/ 18462 w 18608"/>
                <a:gd name="T13" fmla="*/ 147 h 1170"/>
                <a:gd name="T14" fmla="*/ 18389 w 18608"/>
                <a:gd name="T15" fmla="*/ 74 h 1170"/>
                <a:gd name="T16" fmla="*/ 18316 w 18608"/>
                <a:gd name="T17" fmla="*/ 49 h 1170"/>
                <a:gd name="T18" fmla="*/ 18218 w 18608"/>
                <a:gd name="T19" fmla="*/ 1 h 1170"/>
                <a:gd name="T20" fmla="*/ 18121 w 18608"/>
                <a:gd name="T21" fmla="*/ 1 h 1170"/>
                <a:gd name="T22" fmla="*/ 488 w 18608"/>
                <a:gd name="T23" fmla="*/ 1 h 1170"/>
                <a:gd name="T24" fmla="*/ 488 w 18608"/>
                <a:gd name="T25" fmla="*/ 1 h 1170"/>
                <a:gd name="T26" fmla="*/ 390 w 18608"/>
                <a:gd name="T27" fmla="*/ 1 h 1170"/>
                <a:gd name="T28" fmla="*/ 293 w 18608"/>
                <a:gd name="T29" fmla="*/ 49 h 1170"/>
                <a:gd name="T30" fmla="*/ 220 w 18608"/>
                <a:gd name="T31" fmla="*/ 74 h 1170"/>
                <a:gd name="T32" fmla="*/ 147 w 18608"/>
                <a:gd name="T33" fmla="*/ 147 h 1170"/>
                <a:gd name="T34" fmla="*/ 74 w 18608"/>
                <a:gd name="T35" fmla="*/ 220 h 1170"/>
                <a:gd name="T36" fmla="*/ 49 w 18608"/>
                <a:gd name="T37" fmla="*/ 293 h 1170"/>
                <a:gd name="T38" fmla="*/ 1 w 18608"/>
                <a:gd name="T39" fmla="*/ 390 h 1170"/>
                <a:gd name="T40" fmla="*/ 1 w 18608"/>
                <a:gd name="T41" fmla="*/ 488 h 1170"/>
                <a:gd name="T42" fmla="*/ 1 w 18608"/>
                <a:gd name="T43" fmla="*/ 1170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69" name="Google Shape;245;p27">
              <a:extLst>
                <a:ext uri="{FF2B5EF4-FFF2-40B4-BE49-F238E27FC236}">
                  <a16:creationId xmlns:a16="http://schemas.microsoft.com/office/drawing/2014/main" id="{BE75FB34-6E80-474B-A592-26BB1CC0A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5" y="1732300"/>
              <a:ext cx="465200" cy="272175"/>
            </a:xfrm>
            <a:custGeom>
              <a:avLst/>
              <a:gdLst>
                <a:gd name="T0" fmla="*/ 13493 w 18608"/>
                <a:gd name="T1" fmla="*/ 7209 h 10887"/>
                <a:gd name="T2" fmla="*/ 18608 w 18608"/>
                <a:gd name="T3" fmla="*/ 10887 h 10887"/>
                <a:gd name="T4" fmla="*/ 18608 w 18608"/>
                <a:gd name="T5" fmla="*/ 10887 h 10887"/>
                <a:gd name="T6" fmla="*/ 18608 w 18608"/>
                <a:gd name="T7" fmla="*/ 10814 h 10887"/>
                <a:gd name="T8" fmla="*/ 18608 w 18608"/>
                <a:gd name="T9" fmla="*/ 0 h 10887"/>
                <a:gd name="T10" fmla="*/ 9450 w 18608"/>
                <a:gd name="T11" fmla="*/ 6625 h 10887"/>
                <a:gd name="T12" fmla="*/ 9450 w 18608"/>
                <a:gd name="T13" fmla="*/ 6625 h 10887"/>
                <a:gd name="T14" fmla="*/ 9377 w 18608"/>
                <a:gd name="T15" fmla="*/ 6673 h 10887"/>
                <a:gd name="T16" fmla="*/ 9304 w 18608"/>
                <a:gd name="T17" fmla="*/ 6673 h 10887"/>
                <a:gd name="T18" fmla="*/ 9304 w 18608"/>
                <a:gd name="T19" fmla="*/ 6673 h 10887"/>
                <a:gd name="T20" fmla="*/ 9231 w 18608"/>
                <a:gd name="T21" fmla="*/ 6673 h 10887"/>
                <a:gd name="T22" fmla="*/ 9158 w 18608"/>
                <a:gd name="T23" fmla="*/ 6625 h 10887"/>
                <a:gd name="T24" fmla="*/ 1 w 18608"/>
                <a:gd name="T25" fmla="*/ 0 h 10887"/>
                <a:gd name="T26" fmla="*/ 1 w 18608"/>
                <a:gd name="T27" fmla="*/ 10814 h 10887"/>
                <a:gd name="T28" fmla="*/ 1 w 18608"/>
                <a:gd name="T29" fmla="*/ 10814 h 10887"/>
                <a:gd name="T30" fmla="*/ 1 w 18608"/>
                <a:gd name="T31" fmla="*/ 10887 h 10887"/>
                <a:gd name="T32" fmla="*/ 5115 w 18608"/>
                <a:gd name="T33" fmla="*/ 7209 h 10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70" name="Google Shape;246;p27">
              <a:extLst>
                <a:ext uri="{FF2B5EF4-FFF2-40B4-BE49-F238E27FC236}">
                  <a16:creationId xmlns:a16="http://schemas.microsoft.com/office/drawing/2014/main" id="{31D9D7ED-D706-D044-878D-0BC1D3025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600" y="2014200"/>
              <a:ext cx="449375" cy="625"/>
            </a:xfrm>
            <a:custGeom>
              <a:avLst/>
              <a:gdLst>
                <a:gd name="T0" fmla="*/ 0 w 17975"/>
                <a:gd name="T1" fmla="*/ 0 h 25"/>
                <a:gd name="T2" fmla="*/ 0 w 17975"/>
                <a:gd name="T3" fmla="*/ 0 h 25"/>
                <a:gd name="T4" fmla="*/ 98 w 17975"/>
                <a:gd name="T5" fmla="*/ 25 h 25"/>
                <a:gd name="T6" fmla="*/ 171 w 17975"/>
                <a:gd name="T7" fmla="*/ 25 h 25"/>
                <a:gd name="T8" fmla="*/ 17804 w 17975"/>
                <a:gd name="T9" fmla="*/ 25 h 25"/>
                <a:gd name="T10" fmla="*/ 17804 w 17975"/>
                <a:gd name="T11" fmla="*/ 25 h 25"/>
                <a:gd name="T12" fmla="*/ 17877 w 17975"/>
                <a:gd name="T13" fmla="*/ 25 h 25"/>
                <a:gd name="T14" fmla="*/ 17974 w 1797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82" name="Google Shape;247;p27">
            <a:extLst>
              <a:ext uri="{FF2B5EF4-FFF2-40B4-BE49-F238E27FC236}">
                <a16:creationId xmlns:a16="http://schemas.microsoft.com/office/drawing/2014/main" id="{EABB7442-7BFA-4646-9443-BFA28CDAA398}"/>
              </a:ext>
            </a:extLst>
          </p:cNvPr>
          <p:cNvGrpSpPr>
            <a:grpSpLocks/>
          </p:cNvGrpSpPr>
          <p:nvPr/>
        </p:nvGrpSpPr>
        <p:grpSpPr bwMode="auto">
          <a:xfrm>
            <a:off x="892175" y="1492250"/>
            <a:ext cx="390525" cy="382588"/>
            <a:chOff x="1236875" y="1623900"/>
            <a:chExt cx="465200" cy="455475"/>
          </a:xfrm>
        </p:grpSpPr>
        <p:sp>
          <p:nvSpPr>
            <p:cNvPr id="37261" name="Google Shape;248;p27">
              <a:extLst>
                <a:ext uri="{FF2B5EF4-FFF2-40B4-BE49-F238E27FC236}">
                  <a16:creationId xmlns:a16="http://schemas.microsoft.com/office/drawing/2014/main" id="{95A1E2EA-0E19-A041-8C7B-8BFD12DC4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875" y="1623900"/>
              <a:ext cx="465200" cy="445125"/>
            </a:xfrm>
            <a:custGeom>
              <a:avLst/>
              <a:gdLst>
                <a:gd name="T0" fmla="*/ 13493 w 18608"/>
                <a:gd name="T1" fmla="*/ 14127 h 17805"/>
                <a:gd name="T2" fmla="*/ 18608 w 18608"/>
                <a:gd name="T3" fmla="*/ 17804 h 17805"/>
                <a:gd name="T4" fmla="*/ 18608 w 18608"/>
                <a:gd name="T5" fmla="*/ 17804 h 17805"/>
                <a:gd name="T6" fmla="*/ 18608 w 18608"/>
                <a:gd name="T7" fmla="*/ 17731 h 17805"/>
                <a:gd name="T8" fmla="*/ 18608 w 18608"/>
                <a:gd name="T9" fmla="*/ 6723 h 17805"/>
                <a:gd name="T10" fmla="*/ 9304 w 18608"/>
                <a:gd name="T11" fmla="*/ 1 h 17805"/>
                <a:gd name="T12" fmla="*/ 1 w 18608"/>
                <a:gd name="T13" fmla="*/ 6723 h 17805"/>
                <a:gd name="T14" fmla="*/ 1 w 18608"/>
                <a:gd name="T15" fmla="*/ 17731 h 17805"/>
                <a:gd name="T16" fmla="*/ 1 w 18608"/>
                <a:gd name="T17" fmla="*/ 17731 h 17805"/>
                <a:gd name="T18" fmla="*/ 1 w 18608"/>
                <a:gd name="T19" fmla="*/ 17804 h 17805"/>
                <a:gd name="T20" fmla="*/ 5115 w 18608"/>
                <a:gd name="T21" fmla="*/ 14127 h 17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62" name="Google Shape;249;p27">
              <a:extLst>
                <a:ext uri="{FF2B5EF4-FFF2-40B4-BE49-F238E27FC236}">
                  <a16:creationId xmlns:a16="http://schemas.microsoft.com/office/drawing/2014/main" id="{3D6B96C1-9E38-7E4B-A80C-8BDAD7620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800" y="2078750"/>
              <a:ext cx="449375" cy="625"/>
            </a:xfrm>
            <a:custGeom>
              <a:avLst/>
              <a:gdLst>
                <a:gd name="T0" fmla="*/ 0 w 17975"/>
                <a:gd name="T1" fmla="*/ 0 h 25"/>
                <a:gd name="T2" fmla="*/ 0 w 17975"/>
                <a:gd name="T3" fmla="*/ 0 h 25"/>
                <a:gd name="T4" fmla="*/ 98 w 17975"/>
                <a:gd name="T5" fmla="*/ 0 h 25"/>
                <a:gd name="T6" fmla="*/ 171 w 17975"/>
                <a:gd name="T7" fmla="*/ 24 h 25"/>
                <a:gd name="T8" fmla="*/ 17804 w 17975"/>
                <a:gd name="T9" fmla="*/ 24 h 25"/>
                <a:gd name="T10" fmla="*/ 17804 w 17975"/>
                <a:gd name="T11" fmla="*/ 24 h 25"/>
                <a:gd name="T12" fmla="*/ 17877 w 17975"/>
                <a:gd name="T13" fmla="*/ 0 h 25"/>
                <a:gd name="T14" fmla="*/ 17974 w 1797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63" name="Google Shape;250;p27">
              <a:extLst>
                <a:ext uri="{FF2B5EF4-FFF2-40B4-BE49-F238E27FC236}">
                  <a16:creationId xmlns:a16="http://schemas.microsoft.com/office/drawing/2014/main" id="{B84EB2E2-48F5-4D4F-BE1D-2B7BCAC63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875" y="1791950"/>
              <a:ext cx="465200" cy="171725"/>
            </a:xfrm>
            <a:custGeom>
              <a:avLst/>
              <a:gdLst>
                <a:gd name="T0" fmla="*/ 18608 w 18608"/>
                <a:gd name="T1" fmla="*/ 1 h 6869"/>
                <a:gd name="T2" fmla="*/ 9450 w 18608"/>
                <a:gd name="T3" fmla="*/ 6820 h 6869"/>
                <a:gd name="T4" fmla="*/ 9450 w 18608"/>
                <a:gd name="T5" fmla="*/ 6820 h 6869"/>
                <a:gd name="T6" fmla="*/ 9377 w 18608"/>
                <a:gd name="T7" fmla="*/ 6845 h 6869"/>
                <a:gd name="T8" fmla="*/ 9304 w 18608"/>
                <a:gd name="T9" fmla="*/ 6869 h 6869"/>
                <a:gd name="T10" fmla="*/ 9304 w 18608"/>
                <a:gd name="T11" fmla="*/ 6869 h 6869"/>
                <a:gd name="T12" fmla="*/ 9231 w 18608"/>
                <a:gd name="T13" fmla="*/ 6845 h 6869"/>
                <a:gd name="T14" fmla="*/ 9158 w 18608"/>
                <a:gd name="T15" fmla="*/ 6820 h 6869"/>
                <a:gd name="T16" fmla="*/ 1 w 18608"/>
                <a:gd name="T17" fmla="*/ 1 h 6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64" name="Google Shape;251;p27">
              <a:extLst>
                <a:ext uri="{FF2B5EF4-FFF2-40B4-BE49-F238E27FC236}">
                  <a16:creationId xmlns:a16="http://schemas.microsoft.com/office/drawing/2014/main" id="{F360D0A0-EAF6-554C-97E0-77D2ABD2A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025" y="1750550"/>
              <a:ext cx="278900" cy="110850"/>
            </a:xfrm>
            <a:custGeom>
              <a:avLst/>
              <a:gdLst>
                <a:gd name="T0" fmla="*/ 1 w 11156"/>
                <a:gd name="T1" fmla="*/ 4433 h 4434"/>
                <a:gd name="T2" fmla="*/ 1 w 11156"/>
                <a:gd name="T3" fmla="*/ 1 h 4434"/>
                <a:gd name="T4" fmla="*/ 11155 w 11156"/>
                <a:gd name="T5" fmla="*/ 1 h 4434"/>
                <a:gd name="T6" fmla="*/ 11155 w 11156"/>
                <a:gd name="T7" fmla="*/ 4433 h 4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65" name="Google Shape;252;p27">
              <a:extLst>
                <a:ext uri="{FF2B5EF4-FFF2-40B4-BE49-F238E27FC236}">
                  <a16:creationId xmlns:a16="http://schemas.microsoft.com/office/drawing/2014/main" id="{57C71086-E8D1-5643-B0D0-3492FB964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500" y="1810225"/>
              <a:ext cx="133975" cy="25"/>
            </a:xfrm>
            <a:custGeom>
              <a:avLst/>
              <a:gdLst>
                <a:gd name="T0" fmla="*/ 0 w 5359"/>
                <a:gd name="T1" fmla="*/ 0 h 1"/>
                <a:gd name="T2" fmla="*/ 5358 w 5359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66" name="Google Shape;253;p27">
              <a:extLst>
                <a:ext uri="{FF2B5EF4-FFF2-40B4-BE49-F238E27FC236}">
                  <a16:creationId xmlns:a16="http://schemas.microsoft.com/office/drawing/2014/main" id="{C90DAB6C-091E-1E43-B148-BFD98574F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500" y="1844325"/>
              <a:ext cx="133975" cy="25"/>
            </a:xfrm>
            <a:custGeom>
              <a:avLst/>
              <a:gdLst>
                <a:gd name="T0" fmla="*/ 0 w 5359"/>
                <a:gd name="T1" fmla="*/ 0 h 1"/>
                <a:gd name="T2" fmla="*/ 5358 w 5359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67" name="Google Shape;254;p27">
              <a:extLst>
                <a:ext uri="{FF2B5EF4-FFF2-40B4-BE49-F238E27FC236}">
                  <a16:creationId xmlns:a16="http://schemas.microsoft.com/office/drawing/2014/main" id="{64CC603D-14D3-5B46-AA56-7576C75FD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500" y="1878425"/>
              <a:ext cx="85250" cy="25"/>
            </a:xfrm>
            <a:custGeom>
              <a:avLst/>
              <a:gdLst>
                <a:gd name="T0" fmla="*/ 0 w 3410"/>
                <a:gd name="T1" fmla="*/ 0 h 1"/>
                <a:gd name="T2" fmla="*/ 3410 w 3410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83" name="Google Shape;255;p27">
            <a:extLst>
              <a:ext uri="{FF2B5EF4-FFF2-40B4-BE49-F238E27FC236}">
                <a16:creationId xmlns:a16="http://schemas.microsoft.com/office/drawing/2014/main" id="{D743C620-F6D8-7C4C-97A5-C0F7BEBC31DE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500188"/>
            <a:ext cx="366713" cy="366712"/>
            <a:chOff x="1923675" y="1633650"/>
            <a:chExt cx="436000" cy="435975"/>
          </a:xfrm>
        </p:grpSpPr>
        <p:sp>
          <p:nvSpPr>
            <p:cNvPr id="37255" name="Google Shape;256;p27">
              <a:extLst>
                <a:ext uri="{FF2B5EF4-FFF2-40B4-BE49-F238E27FC236}">
                  <a16:creationId xmlns:a16="http://schemas.microsoft.com/office/drawing/2014/main" id="{9DD723D4-40CD-CF41-9663-3D42AD19F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9250" y="1633650"/>
              <a:ext cx="150425" cy="150425"/>
            </a:xfrm>
            <a:custGeom>
              <a:avLst/>
              <a:gdLst>
                <a:gd name="T0" fmla="*/ 5846 w 6017"/>
                <a:gd name="T1" fmla="*/ 3605 h 6017"/>
                <a:gd name="T2" fmla="*/ 2412 w 6017"/>
                <a:gd name="T3" fmla="*/ 171 h 6017"/>
                <a:gd name="T4" fmla="*/ 2412 w 6017"/>
                <a:gd name="T5" fmla="*/ 171 h 6017"/>
                <a:gd name="T6" fmla="*/ 2314 w 6017"/>
                <a:gd name="T7" fmla="*/ 98 h 6017"/>
                <a:gd name="T8" fmla="*/ 2217 w 6017"/>
                <a:gd name="T9" fmla="*/ 49 h 6017"/>
                <a:gd name="T10" fmla="*/ 2095 w 6017"/>
                <a:gd name="T11" fmla="*/ 25 h 6017"/>
                <a:gd name="T12" fmla="*/ 1997 w 6017"/>
                <a:gd name="T13" fmla="*/ 1 h 6017"/>
                <a:gd name="T14" fmla="*/ 1876 w 6017"/>
                <a:gd name="T15" fmla="*/ 25 h 6017"/>
                <a:gd name="T16" fmla="*/ 1778 w 6017"/>
                <a:gd name="T17" fmla="*/ 49 h 6017"/>
                <a:gd name="T18" fmla="*/ 1681 w 6017"/>
                <a:gd name="T19" fmla="*/ 98 h 6017"/>
                <a:gd name="T20" fmla="*/ 1583 w 6017"/>
                <a:gd name="T21" fmla="*/ 171 h 6017"/>
                <a:gd name="T22" fmla="*/ 0 w 6017"/>
                <a:gd name="T23" fmla="*/ 1778 h 6017"/>
                <a:gd name="T24" fmla="*/ 4238 w 6017"/>
                <a:gd name="T25" fmla="*/ 6016 h 6017"/>
                <a:gd name="T26" fmla="*/ 5846 w 6017"/>
                <a:gd name="T27" fmla="*/ 4433 h 6017"/>
                <a:gd name="T28" fmla="*/ 5846 w 6017"/>
                <a:gd name="T29" fmla="*/ 4433 h 6017"/>
                <a:gd name="T30" fmla="*/ 5919 w 6017"/>
                <a:gd name="T31" fmla="*/ 4336 h 6017"/>
                <a:gd name="T32" fmla="*/ 5967 w 6017"/>
                <a:gd name="T33" fmla="*/ 4238 h 6017"/>
                <a:gd name="T34" fmla="*/ 5992 w 6017"/>
                <a:gd name="T35" fmla="*/ 4141 h 6017"/>
                <a:gd name="T36" fmla="*/ 6016 w 6017"/>
                <a:gd name="T37" fmla="*/ 4019 h 6017"/>
                <a:gd name="T38" fmla="*/ 5992 w 6017"/>
                <a:gd name="T39" fmla="*/ 3922 h 6017"/>
                <a:gd name="T40" fmla="*/ 5967 w 6017"/>
                <a:gd name="T41" fmla="*/ 3800 h 6017"/>
                <a:gd name="T42" fmla="*/ 5919 w 6017"/>
                <a:gd name="T43" fmla="*/ 3703 h 6017"/>
                <a:gd name="T44" fmla="*/ 5846 w 6017"/>
                <a:gd name="T45" fmla="*/ 3605 h 6017"/>
                <a:gd name="T46" fmla="*/ 5846 w 6017"/>
                <a:gd name="T47" fmla="*/ 3605 h 6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56" name="Google Shape;257;p27">
              <a:extLst>
                <a:ext uri="{FF2B5EF4-FFF2-40B4-BE49-F238E27FC236}">
                  <a16:creationId xmlns:a16="http://schemas.microsoft.com/office/drawing/2014/main" id="{4AD44864-9F2E-E442-AA90-93A9FD391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900" y="1757250"/>
              <a:ext cx="261825" cy="261850"/>
            </a:xfrm>
            <a:custGeom>
              <a:avLst/>
              <a:gdLst>
                <a:gd name="T0" fmla="*/ 10473 w 10473"/>
                <a:gd name="T1" fmla="*/ 1 h 10474"/>
                <a:gd name="T2" fmla="*/ 0 w 10473"/>
                <a:gd name="T3" fmla="*/ 10473 h 10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57" name="Google Shape;258;p27">
              <a:extLst>
                <a:ext uri="{FF2B5EF4-FFF2-40B4-BE49-F238E27FC236}">
                  <a16:creationId xmlns:a16="http://schemas.microsoft.com/office/drawing/2014/main" id="{3031AC0C-A9EE-6D42-A2A8-0722D6DEF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675" y="1681150"/>
              <a:ext cx="388500" cy="388475"/>
            </a:xfrm>
            <a:custGeom>
              <a:avLst/>
              <a:gdLst>
                <a:gd name="T0" fmla="*/ 11277 w 15540"/>
                <a:gd name="T1" fmla="*/ 0 h 15539"/>
                <a:gd name="T2" fmla="*/ 756 w 15540"/>
                <a:gd name="T3" fmla="*/ 10546 h 15539"/>
                <a:gd name="T4" fmla="*/ 756 w 15540"/>
                <a:gd name="T5" fmla="*/ 10546 h 15539"/>
                <a:gd name="T6" fmla="*/ 683 w 15540"/>
                <a:gd name="T7" fmla="*/ 10619 h 15539"/>
                <a:gd name="T8" fmla="*/ 634 w 15540"/>
                <a:gd name="T9" fmla="*/ 10692 h 15539"/>
                <a:gd name="T10" fmla="*/ 610 w 15540"/>
                <a:gd name="T11" fmla="*/ 10765 h 15539"/>
                <a:gd name="T12" fmla="*/ 585 w 15540"/>
                <a:gd name="T13" fmla="*/ 10863 h 15539"/>
                <a:gd name="T14" fmla="*/ 1 w 15540"/>
                <a:gd name="T15" fmla="*/ 14881 h 15539"/>
                <a:gd name="T16" fmla="*/ 1 w 15540"/>
                <a:gd name="T17" fmla="*/ 14881 h 15539"/>
                <a:gd name="T18" fmla="*/ 1 w 15540"/>
                <a:gd name="T19" fmla="*/ 15003 h 15539"/>
                <a:gd name="T20" fmla="*/ 25 w 15540"/>
                <a:gd name="T21" fmla="*/ 15149 h 15539"/>
                <a:gd name="T22" fmla="*/ 98 w 15540"/>
                <a:gd name="T23" fmla="*/ 15271 h 15539"/>
                <a:gd name="T24" fmla="*/ 171 w 15540"/>
                <a:gd name="T25" fmla="*/ 15368 h 15539"/>
                <a:gd name="T26" fmla="*/ 171 w 15540"/>
                <a:gd name="T27" fmla="*/ 15368 h 15539"/>
                <a:gd name="T28" fmla="*/ 269 w 15540"/>
                <a:gd name="T29" fmla="*/ 15441 h 15539"/>
                <a:gd name="T30" fmla="*/ 366 w 15540"/>
                <a:gd name="T31" fmla="*/ 15490 h 15539"/>
                <a:gd name="T32" fmla="*/ 464 w 15540"/>
                <a:gd name="T33" fmla="*/ 15514 h 15539"/>
                <a:gd name="T34" fmla="*/ 585 w 15540"/>
                <a:gd name="T35" fmla="*/ 15539 h 15539"/>
                <a:gd name="T36" fmla="*/ 585 w 15540"/>
                <a:gd name="T37" fmla="*/ 15539 h 15539"/>
                <a:gd name="T38" fmla="*/ 659 w 15540"/>
                <a:gd name="T39" fmla="*/ 15539 h 15539"/>
                <a:gd name="T40" fmla="*/ 4677 w 15540"/>
                <a:gd name="T41" fmla="*/ 14954 h 15539"/>
                <a:gd name="T42" fmla="*/ 4677 w 15540"/>
                <a:gd name="T43" fmla="*/ 14954 h 15539"/>
                <a:gd name="T44" fmla="*/ 4848 w 15540"/>
                <a:gd name="T45" fmla="*/ 14905 h 15539"/>
                <a:gd name="T46" fmla="*/ 4921 w 15540"/>
                <a:gd name="T47" fmla="*/ 14857 h 15539"/>
                <a:gd name="T48" fmla="*/ 4994 w 15540"/>
                <a:gd name="T49" fmla="*/ 14784 h 15539"/>
                <a:gd name="T50" fmla="*/ 15539 w 15540"/>
                <a:gd name="T51" fmla="*/ 4262 h 15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58" name="Google Shape;259;p27">
              <a:extLst>
                <a:ext uri="{FF2B5EF4-FFF2-40B4-BE49-F238E27FC236}">
                  <a16:creationId xmlns:a16="http://schemas.microsoft.com/office/drawing/2014/main" id="{329321F4-BE50-6F43-8E17-DDEAC04E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225" y="1711575"/>
              <a:ext cx="261825" cy="261850"/>
            </a:xfrm>
            <a:custGeom>
              <a:avLst/>
              <a:gdLst>
                <a:gd name="T0" fmla="*/ 0 w 10473"/>
                <a:gd name="T1" fmla="*/ 10474 h 10474"/>
                <a:gd name="T2" fmla="*/ 10473 w 10473"/>
                <a:gd name="T3" fmla="*/ 1 h 10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59" name="Google Shape;260;p27">
              <a:extLst>
                <a:ext uri="{FF2B5EF4-FFF2-40B4-BE49-F238E27FC236}">
                  <a16:creationId xmlns:a16="http://schemas.microsoft.com/office/drawing/2014/main" id="{DFD5DD99-6404-9C43-9749-F587F35BA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650" y="2014200"/>
              <a:ext cx="44475" cy="44475"/>
            </a:xfrm>
            <a:custGeom>
              <a:avLst/>
              <a:gdLst>
                <a:gd name="T0" fmla="*/ 1778 w 1779"/>
                <a:gd name="T1" fmla="*/ 1778 h 1779"/>
                <a:gd name="T2" fmla="*/ 0 w 1779"/>
                <a:gd name="T3" fmla="*/ 0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60" name="Google Shape;261;p27">
              <a:extLst>
                <a:ext uri="{FF2B5EF4-FFF2-40B4-BE49-F238E27FC236}">
                  <a16:creationId xmlns:a16="http://schemas.microsoft.com/office/drawing/2014/main" id="{7E0F18C1-90A2-544A-9A6C-2B0941926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4375" y="1947225"/>
              <a:ext cx="101725" cy="101700"/>
            </a:xfrm>
            <a:custGeom>
              <a:avLst/>
              <a:gdLst>
                <a:gd name="T0" fmla="*/ 1 w 4069"/>
                <a:gd name="T1" fmla="*/ 49 h 4068"/>
                <a:gd name="T2" fmla="*/ 1 w 4069"/>
                <a:gd name="T3" fmla="*/ 49 h 4068"/>
                <a:gd name="T4" fmla="*/ 25 w 4069"/>
                <a:gd name="T5" fmla="*/ 0 h 4068"/>
                <a:gd name="T6" fmla="*/ 25 w 4069"/>
                <a:gd name="T7" fmla="*/ 0 h 4068"/>
                <a:gd name="T8" fmla="*/ 4068 w 4069"/>
                <a:gd name="T9" fmla="*/ 4043 h 4068"/>
                <a:gd name="T10" fmla="*/ 4068 w 4069"/>
                <a:gd name="T11" fmla="*/ 4043 h 4068"/>
                <a:gd name="T12" fmla="*/ 4068 w 4069"/>
                <a:gd name="T13" fmla="*/ 4043 h 4068"/>
                <a:gd name="T14" fmla="*/ 4020 w 4069"/>
                <a:gd name="T15" fmla="*/ 4068 h 4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84" name="Google Shape;262;p27">
            <a:extLst>
              <a:ext uri="{FF2B5EF4-FFF2-40B4-BE49-F238E27FC236}">
                <a16:creationId xmlns:a16="http://schemas.microsoft.com/office/drawing/2014/main" id="{3A70D18B-77FA-5741-B01D-B38BC66D0F37}"/>
              </a:ext>
            </a:extLst>
          </p:cNvPr>
          <p:cNvGrpSpPr>
            <a:grpSpLocks/>
          </p:cNvGrpSpPr>
          <p:nvPr/>
        </p:nvGrpSpPr>
        <p:grpSpPr bwMode="auto">
          <a:xfrm>
            <a:off x="2033588" y="1498600"/>
            <a:ext cx="368300" cy="369888"/>
            <a:chOff x="2594050" y="1631825"/>
            <a:chExt cx="439625" cy="439625"/>
          </a:xfrm>
        </p:grpSpPr>
        <p:sp>
          <p:nvSpPr>
            <p:cNvPr id="37251" name="Google Shape;263;p27">
              <a:extLst>
                <a:ext uri="{FF2B5EF4-FFF2-40B4-BE49-F238E27FC236}">
                  <a16:creationId xmlns:a16="http://schemas.microsoft.com/office/drawing/2014/main" id="{63BEEBCB-49EB-8341-A28A-A17635A3B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050" y="1883300"/>
              <a:ext cx="188175" cy="188150"/>
            </a:xfrm>
            <a:custGeom>
              <a:avLst/>
              <a:gdLst>
                <a:gd name="T0" fmla="*/ 5992 w 7527"/>
                <a:gd name="T1" fmla="*/ 0 h 7526"/>
                <a:gd name="T2" fmla="*/ 537 w 7527"/>
                <a:gd name="T3" fmla="*/ 6430 h 7526"/>
                <a:gd name="T4" fmla="*/ 1 w 7527"/>
                <a:gd name="T5" fmla="*/ 7526 h 7526"/>
                <a:gd name="T6" fmla="*/ 1097 w 7527"/>
                <a:gd name="T7" fmla="*/ 6990 h 7526"/>
                <a:gd name="T8" fmla="*/ 7526 w 7527"/>
                <a:gd name="T9" fmla="*/ 1534 h 7526"/>
                <a:gd name="T10" fmla="*/ 5992 w 7527"/>
                <a:gd name="T11" fmla="*/ 0 h 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52" name="Google Shape;264;p27">
              <a:extLst>
                <a:ext uri="{FF2B5EF4-FFF2-40B4-BE49-F238E27FC236}">
                  <a16:creationId xmlns:a16="http://schemas.microsoft.com/office/drawing/2014/main" id="{6017BD9D-A9E6-C544-B347-135E73FC4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700" y="1631825"/>
              <a:ext cx="175975" cy="176000"/>
            </a:xfrm>
            <a:custGeom>
              <a:avLst/>
              <a:gdLst>
                <a:gd name="T0" fmla="*/ 268 w 7039"/>
                <a:gd name="T1" fmla="*/ 2704 h 7040"/>
                <a:gd name="T2" fmla="*/ 4336 w 7039"/>
                <a:gd name="T3" fmla="*/ 6771 h 7040"/>
                <a:gd name="T4" fmla="*/ 4336 w 7039"/>
                <a:gd name="T5" fmla="*/ 6771 h 7040"/>
                <a:gd name="T6" fmla="*/ 4336 w 7039"/>
                <a:gd name="T7" fmla="*/ 6771 h 7040"/>
                <a:gd name="T8" fmla="*/ 4652 w 7039"/>
                <a:gd name="T9" fmla="*/ 6917 h 7040"/>
                <a:gd name="T10" fmla="*/ 4993 w 7039"/>
                <a:gd name="T11" fmla="*/ 7015 h 7040"/>
                <a:gd name="T12" fmla="*/ 5310 w 7039"/>
                <a:gd name="T13" fmla="*/ 7039 h 7040"/>
                <a:gd name="T14" fmla="*/ 5651 w 7039"/>
                <a:gd name="T15" fmla="*/ 7039 h 7040"/>
                <a:gd name="T16" fmla="*/ 5992 w 7039"/>
                <a:gd name="T17" fmla="*/ 6966 h 7040"/>
                <a:gd name="T18" fmla="*/ 6308 w 7039"/>
                <a:gd name="T19" fmla="*/ 6844 h 7040"/>
                <a:gd name="T20" fmla="*/ 6454 w 7039"/>
                <a:gd name="T21" fmla="*/ 6747 h 7040"/>
                <a:gd name="T22" fmla="*/ 6601 w 7039"/>
                <a:gd name="T23" fmla="*/ 6674 h 7040"/>
                <a:gd name="T24" fmla="*/ 6747 w 7039"/>
                <a:gd name="T25" fmla="*/ 6552 h 7040"/>
                <a:gd name="T26" fmla="*/ 6893 w 7039"/>
                <a:gd name="T27" fmla="*/ 6430 h 7040"/>
                <a:gd name="T28" fmla="*/ 6893 w 7039"/>
                <a:gd name="T29" fmla="*/ 6430 h 7040"/>
                <a:gd name="T30" fmla="*/ 6942 w 7039"/>
                <a:gd name="T31" fmla="*/ 6357 h 7040"/>
                <a:gd name="T32" fmla="*/ 7015 w 7039"/>
                <a:gd name="T33" fmla="*/ 6260 h 7040"/>
                <a:gd name="T34" fmla="*/ 7039 w 7039"/>
                <a:gd name="T35" fmla="*/ 6138 h 7040"/>
                <a:gd name="T36" fmla="*/ 7039 w 7039"/>
                <a:gd name="T37" fmla="*/ 6041 h 7040"/>
                <a:gd name="T38" fmla="*/ 7039 w 7039"/>
                <a:gd name="T39" fmla="*/ 6041 h 7040"/>
                <a:gd name="T40" fmla="*/ 7039 w 7039"/>
                <a:gd name="T41" fmla="*/ 5943 h 7040"/>
                <a:gd name="T42" fmla="*/ 7015 w 7039"/>
                <a:gd name="T43" fmla="*/ 5846 h 7040"/>
                <a:gd name="T44" fmla="*/ 6942 w 7039"/>
                <a:gd name="T45" fmla="*/ 5748 h 7040"/>
                <a:gd name="T46" fmla="*/ 6893 w 7039"/>
                <a:gd name="T47" fmla="*/ 5651 h 7040"/>
                <a:gd name="T48" fmla="*/ 1389 w 7039"/>
                <a:gd name="T49" fmla="*/ 147 h 7040"/>
                <a:gd name="T50" fmla="*/ 1389 w 7039"/>
                <a:gd name="T51" fmla="*/ 147 h 7040"/>
                <a:gd name="T52" fmla="*/ 1291 w 7039"/>
                <a:gd name="T53" fmla="*/ 98 h 7040"/>
                <a:gd name="T54" fmla="*/ 1194 w 7039"/>
                <a:gd name="T55" fmla="*/ 25 h 7040"/>
                <a:gd name="T56" fmla="*/ 1096 w 7039"/>
                <a:gd name="T57" fmla="*/ 0 h 7040"/>
                <a:gd name="T58" fmla="*/ 999 w 7039"/>
                <a:gd name="T59" fmla="*/ 0 h 7040"/>
                <a:gd name="T60" fmla="*/ 999 w 7039"/>
                <a:gd name="T61" fmla="*/ 0 h 7040"/>
                <a:gd name="T62" fmla="*/ 902 w 7039"/>
                <a:gd name="T63" fmla="*/ 0 h 7040"/>
                <a:gd name="T64" fmla="*/ 780 w 7039"/>
                <a:gd name="T65" fmla="*/ 25 h 7040"/>
                <a:gd name="T66" fmla="*/ 682 w 7039"/>
                <a:gd name="T67" fmla="*/ 98 h 7040"/>
                <a:gd name="T68" fmla="*/ 609 w 7039"/>
                <a:gd name="T69" fmla="*/ 147 h 7040"/>
                <a:gd name="T70" fmla="*/ 609 w 7039"/>
                <a:gd name="T71" fmla="*/ 147 h 7040"/>
                <a:gd name="T72" fmla="*/ 487 w 7039"/>
                <a:gd name="T73" fmla="*/ 293 h 7040"/>
                <a:gd name="T74" fmla="*/ 366 w 7039"/>
                <a:gd name="T75" fmla="*/ 439 h 7040"/>
                <a:gd name="T76" fmla="*/ 293 w 7039"/>
                <a:gd name="T77" fmla="*/ 585 h 7040"/>
                <a:gd name="T78" fmla="*/ 195 w 7039"/>
                <a:gd name="T79" fmla="*/ 731 h 7040"/>
                <a:gd name="T80" fmla="*/ 73 w 7039"/>
                <a:gd name="T81" fmla="*/ 1048 h 7040"/>
                <a:gd name="T82" fmla="*/ 0 w 7039"/>
                <a:gd name="T83" fmla="*/ 1389 h 7040"/>
                <a:gd name="T84" fmla="*/ 0 w 7039"/>
                <a:gd name="T85" fmla="*/ 1730 h 7040"/>
                <a:gd name="T86" fmla="*/ 25 w 7039"/>
                <a:gd name="T87" fmla="*/ 2046 h 7040"/>
                <a:gd name="T88" fmla="*/ 122 w 7039"/>
                <a:gd name="T89" fmla="*/ 2387 h 7040"/>
                <a:gd name="T90" fmla="*/ 268 w 7039"/>
                <a:gd name="T91" fmla="*/ 2704 h 7040"/>
                <a:gd name="T92" fmla="*/ 268 w 7039"/>
                <a:gd name="T93" fmla="*/ 2704 h 7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53" name="Google Shape;265;p27">
              <a:extLst>
                <a:ext uri="{FF2B5EF4-FFF2-40B4-BE49-F238E27FC236}">
                  <a16:creationId xmlns:a16="http://schemas.microsoft.com/office/drawing/2014/main" id="{F4816EC8-572B-B64B-B6A0-38D626235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850" y="1699400"/>
              <a:ext cx="303250" cy="303250"/>
            </a:xfrm>
            <a:custGeom>
              <a:avLst/>
              <a:gdLst>
                <a:gd name="T0" fmla="*/ 8038 w 12130"/>
                <a:gd name="T1" fmla="*/ 1 h 12130"/>
                <a:gd name="T2" fmla="*/ 4872 w 12130"/>
                <a:gd name="T3" fmla="*/ 3191 h 12130"/>
                <a:gd name="T4" fmla="*/ 4872 w 12130"/>
                <a:gd name="T5" fmla="*/ 3191 h 12130"/>
                <a:gd name="T6" fmla="*/ 4628 w 12130"/>
                <a:gd name="T7" fmla="*/ 3094 h 12130"/>
                <a:gd name="T8" fmla="*/ 4385 w 12130"/>
                <a:gd name="T9" fmla="*/ 2997 h 12130"/>
                <a:gd name="T10" fmla="*/ 4092 w 12130"/>
                <a:gd name="T11" fmla="*/ 2899 h 12130"/>
                <a:gd name="T12" fmla="*/ 3800 w 12130"/>
                <a:gd name="T13" fmla="*/ 2850 h 12130"/>
                <a:gd name="T14" fmla="*/ 3484 w 12130"/>
                <a:gd name="T15" fmla="*/ 2777 h 12130"/>
                <a:gd name="T16" fmla="*/ 3167 w 12130"/>
                <a:gd name="T17" fmla="*/ 2729 h 12130"/>
                <a:gd name="T18" fmla="*/ 2850 w 12130"/>
                <a:gd name="T19" fmla="*/ 2704 h 12130"/>
                <a:gd name="T20" fmla="*/ 2534 w 12130"/>
                <a:gd name="T21" fmla="*/ 2704 h 12130"/>
                <a:gd name="T22" fmla="*/ 2534 w 12130"/>
                <a:gd name="T23" fmla="*/ 2704 h 12130"/>
                <a:gd name="T24" fmla="*/ 2241 w 12130"/>
                <a:gd name="T25" fmla="*/ 2704 h 12130"/>
                <a:gd name="T26" fmla="*/ 1949 w 12130"/>
                <a:gd name="T27" fmla="*/ 2729 h 12130"/>
                <a:gd name="T28" fmla="*/ 1633 w 12130"/>
                <a:gd name="T29" fmla="*/ 2777 h 12130"/>
                <a:gd name="T30" fmla="*/ 1316 w 12130"/>
                <a:gd name="T31" fmla="*/ 2850 h 12130"/>
                <a:gd name="T32" fmla="*/ 999 w 12130"/>
                <a:gd name="T33" fmla="*/ 2972 h 12130"/>
                <a:gd name="T34" fmla="*/ 707 w 12130"/>
                <a:gd name="T35" fmla="*/ 3094 h 12130"/>
                <a:gd name="T36" fmla="*/ 415 w 12130"/>
                <a:gd name="T37" fmla="*/ 3289 h 12130"/>
                <a:gd name="T38" fmla="*/ 147 w 12130"/>
                <a:gd name="T39" fmla="*/ 3508 h 12130"/>
                <a:gd name="T40" fmla="*/ 147 w 12130"/>
                <a:gd name="T41" fmla="*/ 3508 h 12130"/>
                <a:gd name="T42" fmla="*/ 74 w 12130"/>
                <a:gd name="T43" fmla="*/ 3581 h 12130"/>
                <a:gd name="T44" fmla="*/ 25 w 12130"/>
                <a:gd name="T45" fmla="*/ 3678 h 12130"/>
                <a:gd name="T46" fmla="*/ 1 w 12130"/>
                <a:gd name="T47" fmla="*/ 3776 h 12130"/>
                <a:gd name="T48" fmla="*/ 1 w 12130"/>
                <a:gd name="T49" fmla="*/ 3898 h 12130"/>
                <a:gd name="T50" fmla="*/ 1 w 12130"/>
                <a:gd name="T51" fmla="*/ 3898 h 12130"/>
                <a:gd name="T52" fmla="*/ 1 w 12130"/>
                <a:gd name="T53" fmla="*/ 3995 h 12130"/>
                <a:gd name="T54" fmla="*/ 25 w 12130"/>
                <a:gd name="T55" fmla="*/ 4093 h 12130"/>
                <a:gd name="T56" fmla="*/ 74 w 12130"/>
                <a:gd name="T57" fmla="*/ 4190 h 12130"/>
                <a:gd name="T58" fmla="*/ 147 w 12130"/>
                <a:gd name="T59" fmla="*/ 4287 h 12130"/>
                <a:gd name="T60" fmla="*/ 7843 w 12130"/>
                <a:gd name="T61" fmla="*/ 11984 h 12130"/>
                <a:gd name="T62" fmla="*/ 7843 w 12130"/>
                <a:gd name="T63" fmla="*/ 11984 h 12130"/>
                <a:gd name="T64" fmla="*/ 7941 w 12130"/>
                <a:gd name="T65" fmla="*/ 12057 h 12130"/>
                <a:gd name="T66" fmla="*/ 8038 w 12130"/>
                <a:gd name="T67" fmla="*/ 12105 h 12130"/>
                <a:gd name="T68" fmla="*/ 8135 w 12130"/>
                <a:gd name="T69" fmla="*/ 12130 h 12130"/>
                <a:gd name="T70" fmla="*/ 8233 w 12130"/>
                <a:gd name="T71" fmla="*/ 12130 h 12130"/>
                <a:gd name="T72" fmla="*/ 8233 w 12130"/>
                <a:gd name="T73" fmla="*/ 12130 h 12130"/>
                <a:gd name="T74" fmla="*/ 8355 w 12130"/>
                <a:gd name="T75" fmla="*/ 12130 h 12130"/>
                <a:gd name="T76" fmla="*/ 8452 w 12130"/>
                <a:gd name="T77" fmla="*/ 12105 h 12130"/>
                <a:gd name="T78" fmla="*/ 8549 w 12130"/>
                <a:gd name="T79" fmla="*/ 12057 h 12130"/>
                <a:gd name="T80" fmla="*/ 8622 w 12130"/>
                <a:gd name="T81" fmla="*/ 11984 h 12130"/>
                <a:gd name="T82" fmla="*/ 8622 w 12130"/>
                <a:gd name="T83" fmla="*/ 11984 h 12130"/>
                <a:gd name="T84" fmla="*/ 8842 w 12130"/>
                <a:gd name="T85" fmla="*/ 11716 h 12130"/>
                <a:gd name="T86" fmla="*/ 9036 w 12130"/>
                <a:gd name="T87" fmla="*/ 11423 h 12130"/>
                <a:gd name="T88" fmla="*/ 9158 w 12130"/>
                <a:gd name="T89" fmla="*/ 11131 h 12130"/>
                <a:gd name="T90" fmla="*/ 9280 w 12130"/>
                <a:gd name="T91" fmla="*/ 10814 h 12130"/>
                <a:gd name="T92" fmla="*/ 9353 w 12130"/>
                <a:gd name="T93" fmla="*/ 10498 h 12130"/>
                <a:gd name="T94" fmla="*/ 9402 w 12130"/>
                <a:gd name="T95" fmla="*/ 10181 h 12130"/>
                <a:gd name="T96" fmla="*/ 9426 w 12130"/>
                <a:gd name="T97" fmla="*/ 9889 h 12130"/>
                <a:gd name="T98" fmla="*/ 9426 w 12130"/>
                <a:gd name="T99" fmla="*/ 9597 h 12130"/>
                <a:gd name="T100" fmla="*/ 9426 w 12130"/>
                <a:gd name="T101" fmla="*/ 9597 h 12130"/>
                <a:gd name="T102" fmla="*/ 9426 w 12130"/>
                <a:gd name="T103" fmla="*/ 9280 h 12130"/>
                <a:gd name="T104" fmla="*/ 9402 w 12130"/>
                <a:gd name="T105" fmla="*/ 8964 h 12130"/>
                <a:gd name="T106" fmla="*/ 9353 w 12130"/>
                <a:gd name="T107" fmla="*/ 8647 h 12130"/>
                <a:gd name="T108" fmla="*/ 9280 w 12130"/>
                <a:gd name="T109" fmla="*/ 8330 h 12130"/>
                <a:gd name="T110" fmla="*/ 9231 w 12130"/>
                <a:gd name="T111" fmla="*/ 8038 h 12130"/>
                <a:gd name="T112" fmla="*/ 9134 w 12130"/>
                <a:gd name="T113" fmla="*/ 7746 h 12130"/>
                <a:gd name="T114" fmla="*/ 9036 w 12130"/>
                <a:gd name="T115" fmla="*/ 7502 h 12130"/>
                <a:gd name="T116" fmla="*/ 8939 w 12130"/>
                <a:gd name="T117" fmla="*/ 7259 h 12130"/>
                <a:gd name="T118" fmla="*/ 12130 w 12130"/>
                <a:gd name="T119" fmla="*/ 4093 h 12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54" name="Google Shape;266;p27">
              <a:extLst>
                <a:ext uri="{FF2B5EF4-FFF2-40B4-BE49-F238E27FC236}">
                  <a16:creationId xmlns:a16="http://schemas.microsoft.com/office/drawing/2014/main" id="{E9327DBC-CD1B-264B-BEE5-CEF56EA69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1675" y="1740825"/>
              <a:ext cx="49950" cy="49950"/>
            </a:xfrm>
            <a:custGeom>
              <a:avLst/>
              <a:gdLst>
                <a:gd name="T0" fmla="*/ 1 w 1998"/>
                <a:gd name="T1" fmla="*/ 1997 h 1998"/>
                <a:gd name="T2" fmla="*/ 1998 w 1998"/>
                <a:gd name="T3" fmla="*/ 0 h 1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885" name="Google Shape;267;p27">
            <a:extLst>
              <a:ext uri="{FF2B5EF4-FFF2-40B4-BE49-F238E27FC236}">
                <a16:creationId xmlns:a16="http://schemas.microsoft.com/office/drawing/2014/main" id="{3E1C3EC2-20EC-0944-9EF6-9A4D32908307}"/>
              </a:ext>
            </a:extLst>
          </p:cNvPr>
          <p:cNvSpPr>
            <a:spLocks/>
          </p:cNvSpPr>
          <p:nvPr/>
        </p:nvSpPr>
        <p:spPr bwMode="auto">
          <a:xfrm>
            <a:off x="2614613" y="1516063"/>
            <a:ext cx="336550" cy="336550"/>
          </a:xfrm>
          <a:custGeom>
            <a:avLst/>
            <a:gdLst>
              <a:gd name="T0" fmla="*/ 14809 w 16027"/>
              <a:gd name="T1" fmla="*/ 3630 h 16027"/>
              <a:gd name="T2" fmla="*/ 15832 w 16027"/>
              <a:gd name="T3" fmla="*/ 2997 h 16027"/>
              <a:gd name="T4" fmla="*/ 15978 w 16027"/>
              <a:gd name="T5" fmla="*/ 1827 h 16027"/>
              <a:gd name="T6" fmla="*/ 15320 w 16027"/>
              <a:gd name="T7" fmla="*/ 707 h 16027"/>
              <a:gd name="T8" fmla="*/ 14395 w 16027"/>
              <a:gd name="T9" fmla="*/ 123 h 16027"/>
              <a:gd name="T10" fmla="*/ 13250 w 16027"/>
              <a:gd name="T11" fmla="*/ 98 h 16027"/>
              <a:gd name="T12" fmla="*/ 12471 w 16027"/>
              <a:gd name="T13" fmla="*/ 975 h 16027"/>
              <a:gd name="T14" fmla="*/ 12008 w 16027"/>
              <a:gd name="T15" fmla="*/ 1998 h 16027"/>
              <a:gd name="T16" fmla="*/ 10717 w 16027"/>
              <a:gd name="T17" fmla="*/ 2534 h 16027"/>
              <a:gd name="T18" fmla="*/ 9231 w 16027"/>
              <a:gd name="T19" fmla="*/ 878 h 16027"/>
              <a:gd name="T20" fmla="*/ 8209 w 16027"/>
              <a:gd name="T21" fmla="*/ 25 h 16027"/>
              <a:gd name="T22" fmla="*/ 7039 w 16027"/>
              <a:gd name="T23" fmla="*/ 537 h 16027"/>
              <a:gd name="T24" fmla="*/ 5432 w 16027"/>
              <a:gd name="T25" fmla="*/ 2095 h 16027"/>
              <a:gd name="T26" fmla="*/ 5262 w 16027"/>
              <a:gd name="T27" fmla="*/ 3021 h 16027"/>
              <a:gd name="T28" fmla="*/ 5797 w 16027"/>
              <a:gd name="T29" fmla="*/ 3752 h 16027"/>
              <a:gd name="T30" fmla="*/ 7039 w 16027"/>
              <a:gd name="T31" fmla="*/ 4239 h 16027"/>
              <a:gd name="T32" fmla="*/ 7600 w 16027"/>
              <a:gd name="T33" fmla="*/ 5359 h 16027"/>
              <a:gd name="T34" fmla="*/ 7307 w 16027"/>
              <a:gd name="T35" fmla="*/ 6357 h 16027"/>
              <a:gd name="T36" fmla="*/ 6552 w 16027"/>
              <a:gd name="T37" fmla="*/ 7186 h 16027"/>
              <a:gd name="T38" fmla="*/ 5359 w 16027"/>
              <a:gd name="T39" fmla="*/ 7600 h 16027"/>
              <a:gd name="T40" fmla="*/ 4409 w 16027"/>
              <a:gd name="T41" fmla="*/ 7234 h 16027"/>
              <a:gd name="T42" fmla="*/ 3849 w 16027"/>
              <a:gd name="T43" fmla="*/ 5992 h 16027"/>
              <a:gd name="T44" fmla="*/ 3167 w 16027"/>
              <a:gd name="T45" fmla="*/ 5310 h 16027"/>
              <a:gd name="T46" fmla="*/ 2242 w 16027"/>
              <a:gd name="T47" fmla="*/ 5359 h 16027"/>
              <a:gd name="T48" fmla="*/ 756 w 16027"/>
              <a:gd name="T49" fmla="*/ 6747 h 16027"/>
              <a:gd name="T50" fmla="*/ 1 w 16027"/>
              <a:gd name="T51" fmla="*/ 8014 h 16027"/>
              <a:gd name="T52" fmla="*/ 585 w 16027"/>
              <a:gd name="T53" fmla="*/ 8988 h 16027"/>
              <a:gd name="T54" fmla="*/ 2412 w 16027"/>
              <a:gd name="T55" fmla="*/ 10547 h 16027"/>
              <a:gd name="T56" fmla="*/ 2266 w 16027"/>
              <a:gd name="T57" fmla="*/ 11740 h 16027"/>
              <a:gd name="T58" fmla="*/ 1219 w 16027"/>
              <a:gd name="T59" fmla="*/ 12398 h 16027"/>
              <a:gd name="T60" fmla="*/ 196 w 16027"/>
              <a:gd name="T61" fmla="*/ 13031 h 16027"/>
              <a:gd name="T62" fmla="*/ 50 w 16027"/>
              <a:gd name="T63" fmla="*/ 14200 h 16027"/>
              <a:gd name="T64" fmla="*/ 707 w 16027"/>
              <a:gd name="T65" fmla="*/ 15320 h 16027"/>
              <a:gd name="T66" fmla="*/ 1633 w 16027"/>
              <a:gd name="T67" fmla="*/ 15905 h 16027"/>
              <a:gd name="T68" fmla="*/ 2777 w 16027"/>
              <a:gd name="T69" fmla="*/ 15929 h 16027"/>
              <a:gd name="T70" fmla="*/ 3557 w 16027"/>
              <a:gd name="T71" fmla="*/ 15052 h 16027"/>
              <a:gd name="T72" fmla="*/ 4019 w 16027"/>
              <a:gd name="T73" fmla="*/ 14029 h 16027"/>
              <a:gd name="T74" fmla="*/ 5310 w 16027"/>
              <a:gd name="T75" fmla="*/ 13493 h 16027"/>
              <a:gd name="T76" fmla="*/ 6796 w 16027"/>
              <a:gd name="T77" fmla="*/ 15150 h 16027"/>
              <a:gd name="T78" fmla="*/ 7819 w 16027"/>
              <a:gd name="T79" fmla="*/ 16002 h 16027"/>
              <a:gd name="T80" fmla="*/ 8988 w 16027"/>
              <a:gd name="T81" fmla="*/ 15491 h 16027"/>
              <a:gd name="T82" fmla="*/ 10595 w 16027"/>
              <a:gd name="T83" fmla="*/ 13932 h 16027"/>
              <a:gd name="T84" fmla="*/ 10766 w 16027"/>
              <a:gd name="T85" fmla="*/ 13006 h 16027"/>
              <a:gd name="T86" fmla="*/ 10230 w 16027"/>
              <a:gd name="T87" fmla="*/ 12276 h 16027"/>
              <a:gd name="T88" fmla="*/ 8988 w 16027"/>
              <a:gd name="T89" fmla="*/ 11789 h 16027"/>
              <a:gd name="T90" fmla="*/ 8428 w 16027"/>
              <a:gd name="T91" fmla="*/ 10668 h 16027"/>
              <a:gd name="T92" fmla="*/ 8720 w 16027"/>
              <a:gd name="T93" fmla="*/ 9670 h 16027"/>
              <a:gd name="T94" fmla="*/ 9475 w 16027"/>
              <a:gd name="T95" fmla="*/ 8866 h 16027"/>
              <a:gd name="T96" fmla="*/ 10668 w 16027"/>
              <a:gd name="T97" fmla="*/ 8428 h 16027"/>
              <a:gd name="T98" fmla="*/ 11618 w 16027"/>
              <a:gd name="T99" fmla="*/ 8793 h 16027"/>
              <a:gd name="T100" fmla="*/ 12178 w 16027"/>
              <a:gd name="T101" fmla="*/ 10035 h 16027"/>
              <a:gd name="T102" fmla="*/ 12860 w 16027"/>
              <a:gd name="T103" fmla="*/ 10717 h 16027"/>
              <a:gd name="T104" fmla="*/ 13786 w 16027"/>
              <a:gd name="T105" fmla="*/ 10668 h 16027"/>
              <a:gd name="T106" fmla="*/ 15271 w 16027"/>
              <a:gd name="T107" fmla="*/ 9280 h 16027"/>
              <a:gd name="T108" fmla="*/ 16026 w 16027"/>
              <a:gd name="T109" fmla="*/ 8014 h 16027"/>
              <a:gd name="T110" fmla="*/ 15442 w 16027"/>
              <a:gd name="T111" fmla="*/ 7039 h 16027"/>
              <a:gd name="T112" fmla="*/ 13615 w 16027"/>
              <a:gd name="T113" fmla="*/ 5481 h 16027"/>
              <a:gd name="T114" fmla="*/ 13761 w 16027"/>
              <a:gd name="T115" fmla="*/ 4287 h 16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886" name="Google Shape;268;p27">
            <a:extLst>
              <a:ext uri="{FF2B5EF4-FFF2-40B4-BE49-F238E27FC236}">
                <a16:creationId xmlns:a16="http://schemas.microsoft.com/office/drawing/2014/main" id="{E91DC20F-20E2-8F4B-91AE-E6FBB9BC2690}"/>
              </a:ext>
            </a:extLst>
          </p:cNvPr>
          <p:cNvGrpSpPr>
            <a:grpSpLocks/>
          </p:cNvGrpSpPr>
          <p:nvPr/>
        </p:nvGrpSpPr>
        <p:grpSpPr bwMode="auto">
          <a:xfrm>
            <a:off x="3197225" y="1471613"/>
            <a:ext cx="300038" cy="425450"/>
            <a:chOff x="3979850" y="1598950"/>
            <a:chExt cx="356825" cy="505375"/>
          </a:xfrm>
        </p:grpSpPr>
        <p:sp>
          <p:nvSpPr>
            <p:cNvPr id="37249" name="Google Shape;269;p27">
              <a:extLst>
                <a:ext uri="{FF2B5EF4-FFF2-40B4-BE49-F238E27FC236}">
                  <a16:creationId xmlns:a16="http://schemas.microsoft.com/office/drawing/2014/main" id="{61BAE424-8F76-6C45-BFE3-482C06BF3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850" y="1602600"/>
              <a:ext cx="44475" cy="501725"/>
            </a:xfrm>
            <a:custGeom>
              <a:avLst/>
              <a:gdLst>
                <a:gd name="T0" fmla="*/ 1778 w 1779"/>
                <a:gd name="T1" fmla="*/ 20069 h 20069"/>
                <a:gd name="T2" fmla="*/ 1778 w 1779"/>
                <a:gd name="T3" fmla="*/ 488 h 20069"/>
                <a:gd name="T4" fmla="*/ 1778 w 1779"/>
                <a:gd name="T5" fmla="*/ 488 h 20069"/>
                <a:gd name="T6" fmla="*/ 1778 w 1779"/>
                <a:gd name="T7" fmla="*/ 390 h 20069"/>
                <a:gd name="T8" fmla="*/ 1730 w 1779"/>
                <a:gd name="T9" fmla="*/ 293 h 20069"/>
                <a:gd name="T10" fmla="*/ 1705 w 1779"/>
                <a:gd name="T11" fmla="*/ 220 h 20069"/>
                <a:gd name="T12" fmla="*/ 1632 w 1779"/>
                <a:gd name="T13" fmla="*/ 147 h 20069"/>
                <a:gd name="T14" fmla="*/ 1559 w 1779"/>
                <a:gd name="T15" fmla="*/ 74 h 20069"/>
                <a:gd name="T16" fmla="*/ 1486 w 1779"/>
                <a:gd name="T17" fmla="*/ 25 h 20069"/>
                <a:gd name="T18" fmla="*/ 1389 w 1779"/>
                <a:gd name="T19" fmla="*/ 0 h 20069"/>
                <a:gd name="T20" fmla="*/ 1291 w 1779"/>
                <a:gd name="T21" fmla="*/ 0 h 20069"/>
                <a:gd name="T22" fmla="*/ 488 w 1779"/>
                <a:gd name="T23" fmla="*/ 0 h 20069"/>
                <a:gd name="T24" fmla="*/ 488 w 1779"/>
                <a:gd name="T25" fmla="*/ 0 h 20069"/>
                <a:gd name="T26" fmla="*/ 390 w 1779"/>
                <a:gd name="T27" fmla="*/ 0 h 20069"/>
                <a:gd name="T28" fmla="*/ 293 w 1779"/>
                <a:gd name="T29" fmla="*/ 25 h 20069"/>
                <a:gd name="T30" fmla="*/ 220 w 1779"/>
                <a:gd name="T31" fmla="*/ 74 h 20069"/>
                <a:gd name="T32" fmla="*/ 147 w 1779"/>
                <a:gd name="T33" fmla="*/ 147 h 20069"/>
                <a:gd name="T34" fmla="*/ 98 w 1779"/>
                <a:gd name="T35" fmla="*/ 220 h 20069"/>
                <a:gd name="T36" fmla="*/ 49 w 1779"/>
                <a:gd name="T37" fmla="*/ 293 h 20069"/>
                <a:gd name="T38" fmla="*/ 25 w 1779"/>
                <a:gd name="T39" fmla="*/ 390 h 20069"/>
                <a:gd name="T40" fmla="*/ 1 w 1779"/>
                <a:gd name="T41" fmla="*/ 488 h 20069"/>
                <a:gd name="T42" fmla="*/ 1 w 1779"/>
                <a:gd name="T43" fmla="*/ 20069 h 20069"/>
                <a:gd name="T44" fmla="*/ 1778 w 1779"/>
                <a:gd name="T45" fmla="*/ 20069 h 20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50" name="Google Shape;270;p27">
              <a:extLst>
                <a:ext uri="{FF2B5EF4-FFF2-40B4-BE49-F238E27FC236}">
                  <a16:creationId xmlns:a16="http://schemas.microsoft.com/office/drawing/2014/main" id="{AC37BB95-B35A-6547-A780-564745C59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075" y="1598950"/>
              <a:ext cx="299600" cy="228950"/>
            </a:xfrm>
            <a:custGeom>
              <a:avLst/>
              <a:gdLst>
                <a:gd name="T0" fmla="*/ 1 w 11984"/>
                <a:gd name="T1" fmla="*/ 8403 h 9158"/>
                <a:gd name="T2" fmla="*/ 732 w 11984"/>
                <a:gd name="T3" fmla="*/ 8013 h 9158"/>
                <a:gd name="T4" fmla="*/ 1438 w 11984"/>
                <a:gd name="T5" fmla="*/ 7770 h 9158"/>
                <a:gd name="T6" fmla="*/ 2168 w 11984"/>
                <a:gd name="T7" fmla="*/ 7672 h 9158"/>
                <a:gd name="T8" fmla="*/ 2875 w 11984"/>
                <a:gd name="T9" fmla="*/ 7672 h 9158"/>
                <a:gd name="T10" fmla="*/ 3605 w 11984"/>
                <a:gd name="T11" fmla="*/ 7745 h 9158"/>
                <a:gd name="T12" fmla="*/ 4312 w 11984"/>
                <a:gd name="T13" fmla="*/ 7891 h 9158"/>
                <a:gd name="T14" fmla="*/ 5749 w 11984"/>
                <a:gd name="T15" fmla="*/ 8330 h 9158"/>
                <a:gd name="T16" fmla="*/ 7186 w 11984"/>
                <a:gd name="T17" fmla="*/ 8768 h 9158"/>
                <a:gd name="T18" fmla="*/ 8282 w 11984"/>
                <a:gd name="T19" fmla="*/ 9036 h 9158"/>
                <a:gd name="T20" fmla="*/ 8988 w 11984"/>
                <a:gd name="T21" fmla="*/ 9133 h 9158"/>
                <a:gd name="T22" fmla="*/ 9719 w 11984"/>
                <a:gd name="T23" fmla="*/ 9133 h 9158"/>
                <a:gd name="T24" fmla="*/ 10425 w 11984"/>
                <a:gd name="T25" fmla="*/ 9060 h 9158"/>
                <a:gd name="T26" fmla="*/ 11155 w 11984"/>
                <a:gd name="T27" fmla="*/ 8841 h 9158"/>
                <a:gd name="T28" fmla="*/ 11496 w 11984"/>
                <a:gd name="T29" fmla="*/ 8671 h 9158"/>
                <a:gd name="T30" fmla="*/ 11789 w 11984"/>
                <a:gd name="T31" fmla="*/ 8476 h 9158"/>
                <a:gd name="T32" fmla="*/ 11935 w 11984"/>
                <a:gd name="T33" fmla="*/ 8232 h 9158"/>
                <a:gd name="T34" fmla="*/ 11984 w 11984"/>
                <a:gd name="T35" fmla="*/ 7989 h 9158"/>
                <a:gd name="T36" fmla="*/ 11886 w 11984"/>
                <a:gd name="T37" fmla="*/ 7794 h 9158"/>
                <a:gd name="T38" fmla="*/ 11496 w 11984"/>
                <a:gd name="T39" fmla="*/ 7404 h 9158"/>
                <a:gd name="T40" fmla="*/ 10741 w 11984"/>
                <a:gd name="T41" fmla="*/ 6454 h 9158"/>
                <a:gd name="T42" fmla="*/ 10352 w 11984"/>
                <a:gd name="T43" fmla="*/ 5943 h 9158"/>
                <a:gd name="T44" fmla="*/ 10230 w 11984"/>
                <a:gd name="T45" fmla="*/ 5651 h 9158"/>
                <a:gd name="T46" fmla="*/ 10181 w 11984"/>
                <a:gd name="T47" fmla="*/ 5285 h 9158"/>
                <a:gd name="T48" fmla="*/ 10230 w 11984"/>
                <a:gd name="T49" fmla="*/ 4944 h 9158"/>
                <a:gd name="T50" fmla="*/ 10352 w 11984"/>
                <a:gd name="T51" fmla="*/ 4603 h 9158"/>
                <a:gd name="T52" fmla="*/ 10741 w 11984"/>
                <a:gd name="T53" fmla="*/ 3873 h 9158"/>
                <a:gd name="T54" fmla="*/ 11496 w 11984"/>
                <a:gd name="T55" fmla="*/ 2338 h 9158"/>
                <a:gd name="T56" fmla="*/ 11886 w 11984"/>
                <a:gd name="T57" fmla="*/ 1486 h 9158"/>
                <a:gd name="T58" fmla="*/ 11984 w 11984"/>
                <a:gd name="T59" fmla="*/ 1169 h 9158"/>
                <a:gd name="T60" fmla="*/ 11935 w 11984"/>
                <a:gd name="T61" fmla="*/ 975 h 9158"/>
                <a:gd name="T62" fmla="*/ 11789 w 11984"/>
                <a:gd name="T63" fmla="*/ 926 h 9158"/>
                <a:gd name="T64" fmla="*/ 11496 w 11984"/>
                <a:gd name="T65" fmla="*/ 1023 h 9158"/>
                <a:gd name="T66" fmla="*/ 11155 w 11984"/>
                <a:gd name="T67" fmla="*/ 1194 h 9158"/>
                <a:gd name="T68" fmla="*/ 10425 w 11984"/>
                <a:gd name="T69" fmla="*/ 1413 h 9158"/>
                <a:gd name="T70" fmla="*/ 9719 w 11984"/>
                <a:gd name="T71" fmla="*/ 1510 h 9158"/>
                <a:gd name="T72" fmla="*/ 8988 w 11984"/>
                <a:gd name="T73" fmla="*/ 1486 h 9158"/>
                <a:gd name="T74" fmla="*/ 8282 w 11984"/>
                <a:gd name="T75" fmla="*/ 1389 h 9158"/>
                <a:gd name="T76" fmla="*/ 7186 w 11984"/>
                <a:gd name="T77" fmla="*/ 1145 h 9158"/>
                <a:gd name="T78" fmla="*/ 5749 w 11984"/>
                <a:gd name="T79" fmla="*/ 682 h 9158"/>
                <a:gd name="T80" fmla="*/ 4312 w 11984"/>
                <a:gd name="T81" fmla="*/ 268 h 9158"/>
                <a:gd name="T82" fmla="*/ 3605 w 11984"/>
                <a:gd name="T83" fmla="*/ 98 h 9158"/>
                <a:gd name="T84" fmla="*/ 2875 w 11984"/>
                <a:gd name="T85" fmla="*/ 25 h 9158"/>
                <a:gd name="T86" fmla="*/ 2168 w 11984"/>
                <a:gd name="T87" fmla="*/ 25 h 9158"/>
                <a:gd name="T88" fmla="*/ 1438 w 11984"/>
                <a:gd name="T89" fmla="*/ 122 h 9158"/>
                <a:gd name="T90" fmla="*/ 732 w 11984"/>
                <a:gd name="T91" fmla="*/ 366 h 9158"/>
                <a:gd name="T92" fmla="*/ 1 w 11984"/>
                <a:gd name="T93" fmla="*/ 755 h 9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87" name="Google Shape;271;p27">
            <a:extLst>
              <a:ext uri="{FF2B5EF4-FFF2-40B4-BE49-F238E27FC236}">
                <a16:creationId xmlns:a16="http://schemas.microsoft.com/office/drawing/2014/main" id="{903908D1-23DE-8941-85B0-CBB400F172AE}"/>
              </a:ext>
            </a:extLst>
          </p:cNvPr>
          <p:cNvGrpSpPr>
            <a:grpSpLocks/>
          </p:cNvGrpSpPr>
          <p:nvPr/>
        </p:nvGrpSpPr>
        <p:grpSpPr bwMode="auto">
          <a:xfrm>
            <a:off x="3714750" y="1562100"/>
            <a:ext cx="395288" cy="242888"/>
            <a:chOff x="4595425" y="1707325"/>
            <a:chExt cx="470075" cy="288625"/>
          </a:xfrm>
        </p:grpSpPr>
        <p:sp>
          <p:nvSpPr>
            <p:cNvPr id="37244" name="Google Shape;272;p27">
              <a:extLst>
                <a:ext uri="{FF2B5EF4-FFF2-40B4-BE49-F238E27FC236}">
                  <a16:creationId xmlns:a16="http://schemas.microsoft.com/office/drawing/2014/main" id="{481045C2-C762-724D-BDB2-63DAEC774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9750" y="1707325"/>
              <a:ext cx="41425" cy="41425"/>
            </a:xfrm>
            <a:custGeom>
              <a:avLst/>
              <a:gdLst>
                <a:gd name="T0" fmla="*/ 0 w 1657"/>
                <a:gd name="T1" fmla="*/ 829 h 1657"/>
                <a:gd name="T2" fmla="*/ 0 w 1657"/>
                <a:gd name="T3" fmla="*/ 829 h 1657"/>
                <a:gd name="T4" fmla="*/ 25 w 1657"/>
                <a:gd name="T5" fmla="*/ 658 h 1657"/>
                <a:gd name="T6" fmla="*/ 73 w 1657"/>
                <a:gd name="T7" fmla="*/ 512 h 1657"/>
                <a:gd name="T8" fmla="*/ 146 w 1657"/>
                <a:gd name="T9" fmla="*/ 366 h 1657"/>
                <a:gd name="T10" fmla="*/ 244 w 1657"/>
                <a:gd name="T11" fmla="*/ 244 h 1657"/>
                <a:gd name="T12" fmla="*/ 366 w 1657"/>
                <a:gd name="T13" fmla="*/ 147 h 1657"/>
                <a:gd name="T14" fmla="*/ 512 w 1657"/>
                <a:gd name="T15" fmla="*/ 74 h 1657"/>
                <a:gd name="T16" fmla="*/ 658 w 1657"/>
                <a:gd name="T17" fmla="*/ 25 h 1657"/>
                <a:gd name="T18" fmla="*/ 828 w 1657"/>
                <a:gd name="T19" fmla="*/ 1 h 1657"/>
                <a:gd name="T20" fmla="*/ 828 w 1657"/>
                <a:gd name="T21" fmla="*/ 1 h 1657"/>
                <a:gd name="T22" fmla="*/ 999 w 1657"/>
                <a:gd name="T23" fmla="*/ 25 h 1657"/>
                <a:gd name="T24" fmla="*/ 1145 w 1657"/>
                <a:gd name="T25" fmla="*/ 74 h 1657"/>
                <a:gd name="T26" fmla="*/ 1291 w 1657"/>
                <a:gd name="T27" fmla="*/ 147 h 1657"/>
                <a:gd name="T28" fmla="*/ 1413 w 1657"/>
                <a:gd name="T29" fmla="*/ 244 h 1657"/>
                <a:gd name="T30" fmla="*/ 1510 w 1657"/>
                <a:gd name="T31" fmla="*/ 366 h 1657"/>
                <a:gd name="T32" fmla="*/ 1583 w 1657"/>
                <a:gd name="T33" fmla="*/ 512 h 1657"/>
                <a:gd name="T34" fmla="*/ 1632 w 1657"/>
                <a:gd name="T35" fmla="*/ 658 h 1657"/>
                <a:gd name="T36" fmla="*/ 1656 w 1657"/>
                <a:gd name="T37" fmla="*/ 829 h 1657"/>
                <a:gd name="T38" fmla="*/ 1656 w 1657"/>
                <a:gd name="T39" fmla="*/ 829 h 1657"/>
                <a:gd name="T40" fmla="*/ 1632 w 1657"/>
                <a:gd name="T41" fmla="*/ 999 h 1657"/>
                <a:gd name="T42" fmla="*/ 1583 w 1657"/>
                <a:gd name="T43" fmla="*/ 1170 h 1657"/>
                <a:gd name="T44" fmla="*/ 1510 w 1657"/>
                <a:gd name="T45" fmla="*/ 1291 h 1657"/>
                <a:gd name="T46" fmla="*/ 1413 w 1657"/>
                <a:gd name="T47" fmla="*/ 1413 h 1657"/>
                <a:gd name="T48" fmla="*/ 1291 w 1657"/>
                <a:gd name="T49" fmla="*/ 1535 h 1657"/>
                <a:gd name="T50" fmla="*/ 1145 w 1657"/>
                <a:gd name="T51" fmla="*/ 1608 h 1657"/>
                <a:gd name="T52" fmla="*/ 999 w 1657"/>
                <a:gd name="T53" fmla="*/ 1657 h 1657"/>
                <a:gd name="T54" fmla="*/ 828 w 1657"/>
                <a:gd name="T55" fmla="*/ 1657 h 1657"/>
                <a:gd name="T56" fmla="*/ 828 w 1657"/>
                <a:gd name="T57" fmla="*/ 1657 h 1657"/>
                <a:gd name="T58" fmla="*/ 658 w 1657"/>
                <a:gd name="T59" fmla="*/ 1657 h 1657"/>
                <a:gd name="T60" fmla="*/ 512 w 1657"/>
                <a:gd name="T61" fmla="*/ 1608 h 1657"/>
                <a:gd name="T62" fmla="*/ 366 w 1657"/>
                <a:gd name="T63" fmla="*/ 1535 h 1657"/>
                <a:gd name="T64" fmla="*/ 244 w 1657"/>
                <a:gd name="T65" fmla="*/ 1413 h 1657"/>
                <a:gd name="T66" fmla="*/ 146 w 1657"/>
                <a:gd name="T67" fmla="*/ 1291 h 1657"/>
                <a:gd name="T68" fmla="*/ 73 w 1657"/>
                <a:gd name="T69" fmla="*/ 1170 h 1657"/>
                <a:gd name="T70" fmla="*/ 25 w 1657"/>
                <a:gd name="T71" fmla="*/ 999 h 1657"/>
                <a:gd name="T72" fmla="*/ 0 w 1657"/>
                <a:gd name="T73" fmla="*/ 829 h 1657"/>
                <a:gd name="T74" fmla="*/ 0 w 1657"/>
                <a:gd name="T75" fmla="*/ 829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45" name="Google Shape;273;p27">
              <a:extLst>
                <a:ext uri="{FF2B5EF4-FFF2-40B4-BE49-F238E27FC236}">
                  <a16:creationId xmlns:a16="http://schemas.microsoft.com/office/drawing/2014/main" id="{58C1639A-15DD-AE4C-ACD8-8888F2FDA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075" y="1761525"/>
              <a:ext cx="41425" cy="41425"/>
            </a:xfrm>
            <a:custGeom>
              <a:avLst/>
              <a:gdLst>
                <a:gd name="T0" fmla="*/ 0 w 1657"/>
                <a:gd name="T1" fmla="*/ 828 h 1657"/>
                <a:gd name="T2" fmla="*/ 0 w 1657"/>
                <a:gd name="T3" fmla="*/ 828 h 1657"/>
                <a:gd name="T4" fmla="*/ 25 w 1657"/>
                <a:gd name="T5" fmla="*/ 682 h 1657"/>
                <a:gd name="T6" fmla="*/ 73 w 1657"/>
                <a:gd name="T7" fmla="*/ 512 h 1657"/>
                <a:gd name="T8" fmla="*/ 146 w 1657"/>
                <a:gd name="T9" fmla="*/ 365 h 1657"/>
                <a:gd name="T10" fmla="*/ 244 w 1657"/>
                <a:gd name="T11" fmla="*/ 244 h 1657"/>
                <a:gd name="T12" fmla="*/ 366 w 1657"/>
                <a:gd name="T13" fmla="*/ 146 h 1657"/>
                <a:gd name="T14" fmla="*/ 512 w 1657"/>
                <a:gd name="T15" fmla="*/ 73 h 1657"/>
                <a:gd name="T16" fmla="*/ 658 w 1657"/>
                <a:gd name="T17" fmla="*/ 24 h 1657"/>
                <a:gd name="T18" fmla="*/ 828 w 1657"/>
                <a:gd name="T19" fmla="*/ 0 h 1657"/>
                <a:gd name="T20" fmla="*/ 828 w 1657"/>
                <a:gd name="T21" fmla="*/ 0 h 1657"/>
                <a:gd name="T22" fmla="*/ 999 w 1657"/>
                <a:gd name="T23" fmla="*/ 24 h 1657"/>
                <a:gd name="T24" fmla="*/ 1145 w 1657"/>
                <a:gd name="T25" fmla="*/ 73 h 1657"/>
                <a:gd name="T26" fmla="*/ 1291 w 1657"/>
                <a:gd name="T27" fmla="*/ 146 h 1657"/>
                <a:gd name="T28" fmla="*/ 1413 w 1657"/>
                <a:gd name="T29" fmla="*/ 244 h 1657"/>
                <a:gd name="T30" fmla="*/ 1510 w 1657"/>
                <a:gd name="T31" fmla="*/ 365 h 1657"/>
                <a:gd name="T32" fmla="*/ 1583 w 1657"/>
                <a:gd name="T33" fmla="*/ 512 h 1657"/>
                <a:gd name="T34" fmla="*/ 1632 w 1657"/>
                <a:gd name="T35" fmla="*/ 682 h 1657"/>
                <a:gd name="T36" fmla="*/ 1656 w 1657"/>
                <a:gd name="T37" fmla="*/ 828 h 1657"/>
                <a:gd name="T38" fmla="*/ 1656 w 1657"/>
                <a:gd name="T39" fmla="*/ 828 h 1657"/>
                <a:gd name="T40" fmla="*/ 1632 w 1657"/>
                <a:gd name="T41" fmla="*/ 999 h 1657"/>
                <a:gd name="T42" fmla="*/ 1583 w 1657"/>
                <a:gd name="T43" fmla="*/ 1169 h 1657"/>
                <a:gd name="T44" fmla="*/ 1510 w 1657"/>
                <a:gd name="T45" fmla="*/ 1291 h 1657"/>
                <a:gd name="T46" fmla="*/ 1413 w 1657"/>
                <a:gd name="T47" fmla="*/ 1413 h 1657"/>
                <a:gd name="T48" fmla="*/ 1291 w 1657"/>
                <a:gd name="T49" fmla="*/ 1534 h 1657"/>
                <a:gd name="T50" fmla="*/ 1145 w 1657"/>
                <a:gd name="T51" fmla="*/ 1608 h 1657"/>
                <a:gd name="T52" fmla="*/ 999 w 1657"/>
                <a:gd name="T53" fmla="*/ 1656 h 1657"/>
                <a:gd name="T54" fmla="*/ 828 w 1657"/>
                <a:gd name="T55" fmla="*/ 1656 h 1657"/>
                <a:gd name="T56" fmla="*/ 828 w 1657"/>
                <a:gd name="T57" fmla="*/ 1656 h 1657"/>
                <a:gd name="T58" fmla="*/ 658 w 1657"/>
                <a:gd name="T59" fmla="*/ 1656 h 1657"/>
                <a:gd name="T60" fmla="*/ 512 w 1657"/>
                <a:gd name="T61" fmla="*/ 1608 h 1657"/>
                <a:gd name="T62" fmla="*/ 366 w 1657"/>
                <a:gd name="T63" fmla="*/ 1534 h 1657"/>
                <a:gd name="T64" fmla="*/ 244 w 1657"/>
                <a:gd name="T65" fmla="*/ 1413 h 1657"/>
                <a:gd name="T66" fmla="*/ 146 w 1657"/>
                <a:gd name="T67" fmla="*/ 1291 h 1657"/>
                <a:gd name="T68" fmla="*/ 73 w 1657"/>
                <a:gd name="T69" fmla="*/ 1169 h 1657"/>
                <a:gd name="T70" fmla="*/ 25 w 1657"/>
                <a:gd name="T71" fmla="*/ 999 h 1657"/>
                <a:gd name="T72" fmla="*/ 0 w 1657"/>
                <a:gd name="T73" fmla="*/ 828 h 1657"/>
                <a:gd name="T74" fmla="*/ 0 w 1657"/>
                <a:gd name="T75" fmla="*/ 828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46" name="Google Shape;274;p27">
              <a:extLst>
                <a:ext uri="{FF2B5EF4-FFF2-40B4-BE49-F238E27FC236}">
                  <a16:creationId xmlns:a16="http://schemas.microsoft.com/office/drawing/2014/main" id="{78D004DE-D1DD-2D42-9A68-E22D2B366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8900" y="1760300"/>
              <a:ext cx="403100" cy="177825"/>
            </a:xfrm>
            <a:custGeom>
              <a:avLst/>
              <a:gdLst>
                <a:gd name="T0" fmla="*/ 14663 w 16124"/>
                <a:gd name="T1" fmla="*/ 7112 h 7113"/>
                <a:gd name="T2" fmla="*/ 16124 w 16124"/>
                <a:gd name="T3" fmla="*/ 2095 h 7113"/>
                <a:gd name="T4" fmla="*/ 16124 w 16124"/>
                <a:gd name="T5" fmla="*/ 2095 h 7113"/>
                <a:gd name="T6" fmla="*/ 16002 w 16124"/>
                <a:gd name="T7" fmla="*/ 2046 h 7113"/>
                <a:gd name="T8" fmla="*/ 15880 w 16124"/>
                <a:gd name="T9" fmla="*/ 1973 h 7113"/>
                <a:gd name="T10" fmla="*/ 15759 w 16124"/>
                <a:gd name="T11" fmla="*/ 1876 h 7113"/>
                <a:gd name="T12" fmla="*/ 15661 w 16124"/>
                <a:gd name="T13" fmla="*/ 1778 h 7113"/>
                <a:gd name="T14" fmla="*/ 11131 w 16124"/>
                <a:gd name="T15" fmla="*/ 3434 h 7113"/>
                <a:gd name="T16" fmla="*/ 8403 w 16124"/>
                <a:gd name="T17" fmla="*/ 0 h 7113"/>
                <a:gd name="T18" fmla="*/ 8403 w 16124"/>
                <a:gd name="T19" fmla="*/ 0 h 7113"/>
                <a:gd name="T20" fmla="*/ 8233 w 16124"/>
                <a:gd name="T21" fmla="*/ 25 h 7113"/>
                <a:gd name="T22" fmla="*/ 8062 w 16124"/>
                <a:gd name="T23" fmla="*/ 25 h 7113"/>
                <a:gd name="T24" fmla="*/ 8062 w 16124"/>
                <a:gd name="T25" fmla="*/ 25 h 7113"/>
                <a:gd name="T26" fmla="*/ 7892 w 16124"/>
                <a:gd name="T27" fmla="*/ 25 h 7113"/>
                <a:gd name="T28" fmla="*/ 7721 w 16124"/>
                <a:gd name="T29" fmla="*/ 0 h 7113"/>
                <a:gd name="T30" fmla="*/ 4994 w 16124"/>
                <a:gd name="T31" fmla="*/ 3434 h 7113"/>
                <a:gd name="T32" fmla="*/ 464 w 16124"/>
                <a:gd name="T33" fmla="*/ 1778 h 7113"/>
                <a:gd name="T34" fmla="*/ 464 w 16124"/>
                <a:gd name="T35" fmla="*/ 1778 h 7113"/>
                <a:gd name="T36" fmla="*/ 366 w 16124"/>
                <a:gd name="T37" fmla="*/ 1876 h 7113"/>
                <a:gd name="T38" fmla="*/ 244 w 16124"/>
                <a:gd name="T39" fmla="*/ 1973 h 7113"/>
                <a:gd name="T40" fmla="*/ 123 w 16124"/>
                <a:gd name="T41" fmla="*/ 2046 h 7113"/>
                <a:gd name="T42" fmla="*/ 1 w 16124"/>
                <a:gd name="T43" fmla="*/ 2095 h 7113"/>
                <a:gd name="T44" fmla="*/ 1462 w 16124"/>
                <a:gd name="T45" fmla="*/ 7112 h 7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47" name="Google Shape;275;p27">
              <a:extLst>
                <a:ext uri="{FF2B5EF4-FFF2-40B4-BE49-F238E27FC236}">
                  <a16:creationId xmlns:a16="http://schemas.microsoft.com/office/drawing/2014/main" id="{2BBDCEAF-4A38-4D4C-89CA-F307B7C2E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425" y="1761525"/>
              <a:ext cx="41425" cy="41425"/>
            </a:xfrm>
            <a:custGeom>
              <a:avLst/>
              <a:gdLst>
                <a:gd name="T0" fmla="*/ 0 w 1657"/>
                <a:gd name="T1" fmla="*/ 828 h 1657"/>
                <a:gd name="T2" fmla="*/ 0 w 1657"/>
                <a:gd name="T3" fmla="*/ 828 h 1657"/>
                <a:gd name="T4" fmla="*/ 25 w 1657"/>
                <a:gd name="T5" fmla="*/ 682 h 1657"/>
                <a:gd name="T6" fmla="*/ 73 w 1657"/>
                <a:gd name="T7" fmla="*/ 512 h 1657"/>
                <a:gd name="T8" fmla="*/ 146 w 1657"/>
                <a:gd name="T9" fmla="*/ 365 h 1657"/>
                <a:gd name="T10" fmla="*/ 244 w 1657"/>
                <a:gd name="T11" fmla="*/ 244 h 1657"/>
                <a:gd name="T12" fmla="*/ 366 w 1657"/>
                <a:gd name="T13" fmla="*/ 146 h 1657"/>
                <a:gd name="T14" fmla="*/ 512 w 1657"/>
                <a:gd name="T15" fmla="*/ 73 h 1657"/>
                <a:gd name="T16" fmla="*/ 658 w 1657"/>
                <a:gd name="T17" fmla="*/ 24 h 1657"/>
                <a:gd name="T18" fmla="*/ 828 w 1657"/>
                <a:gd name="T19" fmla="*/ 0 h 1657"/>
                <a:gd name="T20" fmla="*/ 828 w 1657"/>
                <a:gd name="T21" fmla="*/ 0 h 1657"/>
                <a:gd name="T22" fmla="*/ 999 w 1657"/>
                <a:gd name="T23" fmla="*/ 24 h 1657"/>
                <a:gd name="T24" fmla="*/ 1145 w 1657"/>
                <a:gd name="T25" fmla="*/ 73 h 1657"/>
                <a:gd name="T26" fmla="*/ 1291 w 1657"/>
                <a:gd name="T27" fmla="*/ 146 h 1657"/>
                <a:gd name="T28" fmla="*/ 1413 w 1657"/>
                <a:gd name="T29" fmla="*/ 244 h 1657"/>
                <a:gd name="T30" fmla="*/ 1510 w 1657"/>
                <a:gd name="T31" fmla="*/ 365 h 1657"/>
                <a:gd name="T32" fmla="*/ 1583 w 1657"/>
                <a:gd name="T33" fmla="*/ 512 h 1657"/>
                <a:gd name="T34" fmla="*/ 1632 w 1657"/>
                <a:gd name="T35" fmla="*/ 682 h 1657"/>
                <a:gd name="T36" fmla="*/ 1657 w 1657"/>
                <a:gd name="T37" fmla="*/ 828 h 1657"/>
                <a:gd name="T38" fmla="*/ 1657 w 1657"/>
                <a:gd name="T39" fmla="*/ 828 h 1657"/>
                <a:gd name="T40" fmla="*/ 1632 w 1657"/>
                <a:gd name="T41" fmla="*/ 999 h 1657"/>
                <a:gd name="T42" fmla="*/ 1583 w 1657"/>
                <a:gd name="T43" fmla="*/ 1169 h 1657"/>
                <a:gd name="T44" fmla="*/ 1510 w 1657"/>
                <a:gd name="T45" fmla="*/ 1291 h 1657"/>
                <a:gd name="T46" fmla="*/ 1413 w 1657"/>
                <a:gd name="T47" fmla="*/ 1413 h 1657"/>
                <a:gd name="T48" fmla="*/ 1291 w 1657"/>
                <a:gd name="T49" fmla="*/ 1534 h 1657"/>
                <a:gd name="T50" fmla="*/ 1145 w 1657"/>
                <a:gd name="T51" fmla="*/ 1608 h 1657"/>
                <a:gd name="T52" fmla="*/ 999 w 1657"/>
                <a:gd name="T53" fmla="*/ 1656 h 1657"/>
                <a:gd name="T54" fmla="*/ 828 w 1657"/>
                <a:gd name="T55" fmla="*/ 1656 h 1657"/>
                <a:gd name="T56" fmla="*/ 828 w 1657"/>
                <a:gd name="T57" fmla="*/ 1656 h 1657"/>
                <a:gd name="T58" fmla="*/ 658 w 1657"/>
                <a:gd name="T59" fmla="*/ 1656 h 1657"/>
                <a:gd name="T60" fmla="*/ 512 w 1657"/>
                <a:gd name="T61" fmla="*/ 1608 h 1657"/>
                <a:gd name="T62" fmla="*/ 366 w 1657"/>
                <a:gd name="T63" fmla="*/ 1534 h 1657"/>
                <a:gd name="T64" fmla="*/ 244 w 1657"/>
                <a:gd name="T65" fmla="*/ 1413 h 1657"/>
                <a:gd name="T66" fmla="*/ 146 w 1657"/>
                <a:gd name="T67" fmla="*/ 1291 h 1657"/>
                <a:gd name="T68" fmla="*/ 73 w 1657"/>
                <a:gd name="T69" fmla="*/ 1169 h 1657"/>
                <a:gd name="T70" fmla="*/ 25 w 1657"/>
                <a:gd name="T71" fmla="*/ 999 h 1657"/>
                <a:gd name="T72" fmla="*/ 0 w 1657"/>
                <a:gd name="T73" fmla="*/ 828 h 1657"/>
                <a:gd name="T74" fmla="*/ 0 w 1657"/>
                <a:gd name="T75" fmla="*/ 828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48" name="Google Shape;276;p27">
              <a:extLst>
                <a:ext uri="{FF2B5EF4-FFF2-40B4-BE49-F238E27FC236}">
                  <a16:creationId xmlns:a16="http://schemas.microsoft.com/office/drawing/2014/main" id="{EF1634BF-653D-F241-99B9-9E945E6DC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275" y="1951475"/>
              <a:ext cx="326375" cy="44475"/>
            </a:xfrm>
            <a:custGeom>
              <a:avLst/>
              <a:gdLst>
                <a:gd name="T0" fmla="*/ 6527 w 13055"/>
                <a:gd name="T1" fmla="*/ 1535 h 1779"/>
                <a:gd name="T2" fmla="*/ 6527 w 13055"/>
                <a:gd name="T3" fmla="*/ 1535 h 1779"/>
                <a:gd name="T4" fmla="*/ 8232 w 13055"/>
                <a:gd name="T5" fmla="*/ 1535 h 1779"/>
                <a:gd name="T6" fmla="*/ 9815 w 13055"/>
                <a:gd name="T7" fmla="*/ 1584 h 1779"/>
                <a:gd name="T8" fmla="*/ 11252 w 13055"/>
                <a:gd name="T9" fmla="*/ 1657 h 1779"/>
                <a:gd name="T10" fmla="*/ 12543 w 13055"/>
                <a:gd name="T11" fmla="*/ 1779 h 1779"/>
                <a:gd name="T12" fmla="*/ 13054 w 13055"/>
                <a:gd name="T13" fmla="*/ 1 h 1779"/>
                <a:gd name="T14" fmla="*/ 0 w 13055"/>
                <a:gd name="T15" fmla="*/ 1 h 1779"/>
                <a:gd name="T16" fmla="*/ 512 w 13055"/>
                <a:gd name="T17" fmla="*/ 1779 h 1779"/>
                <a:gd name="T18" fmla="*/ 512 w 13055"/>
                <a:gd name="T19" fmla="*/ 1779 h 1779"/>
                <a:gd name="T20" fmla="*/ 1803 w 13055"/>
                <a:gd name="T21" fmla="*/ 1681 h 1779"/>
                <a:gd name="T22" fmla="*/ 3239 w 13055"/>
                <a:gd name="T23" fmla="*/ 1584 h 1779"/>
                <a:gd name="T24" fmla="*/ 4823 w 13055"/>
                <a:gd name="T25" fmla="*/ 1535 h 1779"/>
                <a:gd name="T26" fmla="*/ 6527 w 13055"/>
                <a:gd name="T27" fmla="*/ 1535 h 1779"/>
                <a:gd name="T28" fmla="*/ 6527 w 13055"/>
                <a:gd name="T29" fmla="*/ 1535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88" name="Google Shape;277;p27">
            <a:extLst>
              <a:ext uri="{FF2B5EF4-FFF2-40B4-BE49-F238E27FC236}">
                <a16:creationId xmlns:a16="http://schemas.microsoft.com/office/drawing/2014/main" id="{820DDD35-52B0-044E-8800-D24180D79BAD}"/>
              </a:ext>
            </a:extLst>
          </p:cNvPr>
          <p:cNvGrpSpPr>
            <a:grpSpLocks/>
          </p:cNvGrpSpPr>
          <p:nvPr/>
        </p:nvGrpSpPr>
        <p:grpSpPr bwMode="auto">
          <a:xfrm>
            <a:off x="4298950" y="1503363"/>
            <a:ext cx="357188" cy="361950"/>
            <a:chOff x="5290150" y="1636700"/>
            <a:chExt cx="425025" cy="429875"/>
          </a:xfrm>
        </p:grpSpPr>
        <p:sp>
          <p:nvSpPr>
            <p:cNvPr id="37242" name="Google Shape;278;p27">
              <a:extLst>
                <a:ext uri="{FF2B5EF4-FFF2-40B4-BE49-F238E27FC236}">
                  <a16:creationId xmlns:a16="http://schemas.microsoft.com/office/drawing/2014/main" id="{1CC6DE18-E5A4-0947-AF4B-AD0898E0D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700" y="1939925"/>
              <a:ext cx="211900" cy="126650"/>
            </a:xfrm>
            <a:custGeom>
              <a:avLst/>
              <a:gdLst>
                <a:gd name="T0" fmla="*/ 3167 w 8476"/>
                <a:gd name="T1" fmla="*/ 0 h 5066"/>
                <a:gd name="T2" fmla="*/ 3167 w 8476"/>
                <a:gd name="T3" fmla="*/ 2825 h 5066"/>
                <a:gd name="T4" fmla="*/ 3167 w 8476"/>
                <a:gd name="T5" fmla="*/ 2825 h 5066"/>
                <a:gd name="T6" fmla="*/ 2606 w 8476"/>
                <a:gd name="T7" fmla="*/ 2947 h 5066"/>
                <a:gd name="T8" fmla="*/ 2071 w 8476"/>
                <a:gd name="T9" fmla="*/ 3093 h 5066"/>
                <a:gd name="T10" fmla="*/ 1584 w 8476"/>
                <a:gd name="T11" fmla="*/ 3288 h 5066"/>
                <a:gd name="T12" fmla="*/ 1145 w 8476"/>
                <a:gd name="T13" fmla="*/ 3483 h 5066"/>
                <a:gd name="T14" fmla="*/ 780 w 8476"/>
                <a:gd name="T15" fmla="*/ 3702 h 5066"/>
                <a:gd name="T16" fmla="*/ 609 w 8476"/>
                <a:gd name="T17" fmla="*/ 3848 h 5066"/>
                <a:gd name="T18" fmla="*/ 463 w 8476"/>
                <a:gd name="T19" fmla="*/ 3970 h 5066"/>
                <a:gd name="T20" fmla="*/ 317 w 8476"/>
                <a:gd name="T21" fmla="*/ 4116 h 5066"/>
                <a:gd name="T22" fmla="*/ 195 w 8476"/>
                <a:gd name="T23" fmla="*/ 4262 h 5066"/>
                <a:gd name="T24" fmla="*/ 74 w 8476"/>
                <a:gd name="T25" fmla="*/ 4408 h 5066"/>
                <a:gd name="T26" fmla="*/ 0 w 8476"/>
                <a:gd name="T27" fmla="*/ 4579 h 5066"/>
                <a:gd name="T28" fmla="*/ 0 w 8476"/>
                <a:gd name="T29" fmla="*/ 4579 h 5066"/>
                <a:gd name="T30" fmla="*/ 171 w 8476"/>
                <a:gd name="T31" fmla="*/ 4652 h 5066"/>
                <a:gd name="T32" fmla="*/ 414 w 8476"/>
                <a:gd name="T33" fmla="*/ 4725 h 5066"/>
                <a:gd name="T34" fmla="*/ 780 w 8476"/>
                <a:gd name="T35" fmla="*/ 4822 h 5066"/>
                <a:gd name="T36" fmla="*/ 1340 w 8476"/>
                <a:gd name="T37" fmla="*/ 4895 h 5066"/>
                <a:gd name="T38" fmla="*/ 2095 w 8476"/>
                <a:gd name="T39" fmla="*/ 4993 h 5066"/>
                <a:gd name="T40" fmla="*/ 3045 w 8476"/>
                <a:gd name="T41" fmla="*/ 5042 h 5066"/>
                <a:gd name="T42" fmla="*/ 4238 w 8476"/>
                <a:gd name="T43" fmla="*/ 5066 h 5066"/>
                <a:gd name="T44" fmla="*/ 4238 w 8476"/>
                <a:gd name="T45" fmla="*/ 5066 h 5066"/>
                <a:gd name="T46" fmla="*/ 5432 w 8476"/>
                <a:gd name="T47" fmla="*/ 5042 h 5066"/>
                <a:gd name="T48" fmla="*/ 6381 w 8476"/>
                <a:gd name="T49" fmla="*/ 4993 h 5066"/>
                <a:gd name="T50" fmla="*/ 7136 w 8476"/>
                <a:gd name="T51" fmla="*/ 4895 h 5066"/>
                <a:gd name="T52" fmla="*/ 7697 w 8476"/>
                <a:gd name="T53" fmla="*/ 4822 h 5066"/>
                <a:gd name="T54" fmla="*/ 8062 w 8476"/>
                <a:gd name="T55" fmla="*/ 4725 h 5066"/>
                <a:gd name="T56" fmla="*/ 8305 w 8476"/>
                <a:gd name="T57" fmla="*/ 4652 h 5066"/>
                <a:gd name="T58" fmla="*/ 8476 w 8476"/>
                <a:gd name="T59" fmla="*/ 4579 h 5066"/>
                <a:gd name="T60" fmla="*/ 8476 w 8476"/>
                <a:gd name="T61" fmla="*/ 4579 h 5066"/>
                <a:gd name="T62" fmla="*/ 8403 w 8476"/>
                <a:gd name="T63" fmla="*/ 4408 h 5066"/>
                <a:gd name="T64" fmla="*/ 8281 w 8476"/>
                <a:gd name="T65" fmla="*/ 4262 h 5066"/>
                <a:gd name="T66" fmla="*/ 8159 w 8476"/>
                <a:gd name="T67" fmla="*/ 4116 h 5066"/>
                <a:gd name="T68" fmla="*/ 8013 w 8476"/>
                <a:gd name="T69" fmla="*/ 3970 h 5066"/>
                <a:gd name="T70" fmla="*/ 7867 w 8476"/>
                <a:gd name="T71" fmla="*/ 3848 h 5066"/>
                <a:gd name="T72" fmla="*/ 7697 w 8476"/>
                <a:gd name="T73" fmla="*/ 3702 h 5066"/>
                <a:gd name="T74" fmla="*/ 7331 w 8476"/>
                <a:gd name="T75" fmla="*/ 3483 h 5066"/>
                <a:gd name="T76" fmla="*/ 6893 w 8476"/>
                <a:gd name="T77" fmla="*/ 3288 h 5066"/>
                <a:gd name="T78" fmla="*/ 6406 w 8476"/>
                <a:gd name="T79" fmla="*/ 3093 h 5066"/>
                <a:gd name="T80" fmla="*/ 5870 w 8476"/>
                <a:gd name="T81" fmla="*/ 2947 h 5066"/>
                <a:gd name="T82" fmla="*/ 5310 w 8476"/>
                <a:gd name="T83" fmla="*/ 2825 h 5066"/>
                <a:gd name="T84" fmla="*/ 5310 w 8476"/>
                <a:gd name="T85" fmla="*/ 0 h 5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43" name="Google Shape;279;p27">
              <a:extLst>
                <a:ext uri="{FF2B5EF4-FFF2-40B4-BE49-F238E27FC236}">
                  <a16:creationId xmlns:a16="http://schemas.microsoft.com/office/drawing/2014/main" id="{4946BDAE-103E-8540-A44A-0F27E76F2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0150" y="1636700"/>
              <a:ext cx="425025" cy="294100"/>
            </a:xfrm>
            <a:custGeom>
              <a:avLst/>
              <a:gdLst>
                <a:gd name="T0" fmla="*/ 13810 w 17001"/>
                <a:gd name="T1" fmla="*/ 487 h 11764"/>
                <a:gd name="T2" fmla="*/ 13688 w 17001"/>
                <a:gd name="T3" fmla="*/ 220 h 11764"/>
                <a:gd name="T4" fmla="*/ 13371 w 17001"/>
                <a:gd name="T5" fmla="*/ 25 h 11764"/>
                <a:gd name="T6" fmla="*/ 3727 w 17001"/>
                <a:gd name="T7" fmla="*/ 0 h 11764"/>
                <a:gd name="T8" fmla="*/ 3361 w 17001"/>
                <a:gd name="T9" fmla="*/ 146 h 11764"/>
                <a:gd name="T10" fmla="*/ 3191 w 17001"/>
                <a:gd name="T11" fmla="*/ 487 h 11764"/>
                <a:gd name="T12" fmla="*/ 1072 w 17001"/>
                <a:gd name="T13" fmla="*/ 1072 h 11764"/>
                <a:gd name="T14" fmla="*/ 317 w 17001"/>
                <a:gd name="T15" fmla="*/ 1389 h 11764"/>
                <a:gd name="T16" fmla="*/ 0 w 17001"/>
                <a:gd name="T17" fmla="*/ 2144 h 11764"/>
                <a:gd name="T18" fmla="*/ 98 w 17001"/>
                <a:gd name="T19" fmla="*/ 3507 h 11764"/>
                <a:gd name="T20" fmla="*/ 487 w 17001"/>
                <a:gd name="T21" fmla="*/ 5115 h 11764"/>
                <a:gd name="T22" fmla="*/ 1096 w 17001"/>
                <a:gd name="T23" fmla="*/ 6454 h 11764"/>
                <a:gd name="T24" fmla="*/ 2071 w 17001"/>
                <a:gd name="T25" fmla="*/ 7794 h 11764"/>
                <a:gd name="T26" fmla="*/ 3751 w 17001"/>
                <a:gd name="T27" fmla="*/ 9158 h 11764"/>
                <a:gd name="T28" fmla="*/ 5091 w 17001"/>
                <a:gd name="T29" fmla="*/ 9645 h 11764"/>
                <a:gd name="T30" fmla="*/ 5919 w 17001"/>
                <a:gd name="T31" fmla="*/ 10717 h 11764"/>
                <a:gd name="T32" fmla="*/ 6747 w 17001"/>
                <a:gd name="T33" fmla="*/ 11325 h 11764"/>
                <a:gd name="T34" fmla="*/ 7697 w 17001"/>
                <a:gd name="T35" fmla="*/ 11691 h 11764"/>
                <a:gd name="T36" fmla="*/ 8500 w 17001"/>
                <a:gd name="T37" fmla="*/ 11764 h 11764"/>
                <a:gd name="T38" fmla="*/ 9547 w 17001"/>
                <a:gd name="T39" fmla="*/ 11618 h 11764"/>
                <a:gd name="T40" fmla="*/ 10473 w 17001"/>
                <a:gd name="T41" fmla="*/ 11204 h 11764"/>
                <a:gd name="T42" fmla="*/ 11252 w 17001"/>
                <a:gd name="T43" fmla="*/ 10546 h 11764"/>
                <a:gd name="T44" fmla="*/ 12178 w 17001"/>
                <a:gd name="T45" fmla="*/ 9596 h 11764"/>
                <a:gd name="T46" fmla="*/ 13663 w 17001"/>
                <a:gd name="T47" fmla="*/ 8939 h 11764"/>
                <a:gd name="T48" fmla="*/ 15344 w 17001"/>
                <a:gd name="T49" fmla="*/ 7356 h 11764"/>
                <a:gd name="T50" fmla="*/ 16075 w 17001"/>
                <a:gd name="T51" fmla="*/ 6186 h 11764"/>
                <a:gd name="T52" fmla="*/ 16635 w 17001"/>
                <a:gd name="T53" fmla="*/ 4774 h 11764"/>
                <a:gd name="T54" fmla="*/ 16951 w 17001"/>
                <a:gd name="T55" fmla="*/ 3093 h 11764"/>
                <a:gd name="T56" fmla="*/ 16976 w 17001"/>
                <a:gd name="T57" fmla="*/ 1924 h 11764"/>
                <a:gd name="T58" fmla="*/ 16513 w 17001"/>
                <a:gd name="T59" fmla="*/ 1242 h 11764"/>
                <a:gd name="T60" fmla="*/ 15928 w 17001"/>
                <a:gd name="T61" fmla="*/ 1072 h 11764"/>
                <a:gd name="T62" fmla="*/ 3288 w 17001"/>
                <a:gd name="T63" fmla="*/ 3118 h 11764"/>
                <a:gd name="T64" fmla="*/ 3775 w 17001"/>
                <a:gd name="T65" fmla="*/ 6333 h 11764"/>
                <a:gd name="T66" fmla="*/ 4506 w 17001"/>
                <a:gd name="T67" fmla="*/ 8451 h 11764"/>
                <a:gd name="T68" fmla="*/ 3629 w 17001"/>
                <a:gd name="T69" fmla="*/ 8037 h 11764"/>
                <a:gd name="T70" fmla="*/ 2582 w 17001"/>
                <a:gd name="T71" fmla="*/ 7015 h 11764"/>
                <a:gd name="T72" fmla="*/ 1632 w 17001"/>
                <a:gd name="T73" fmla="*/ 5237 h 11764"/>
                <a:gd name="T74" fmla="*/ 1169 w 17001"/>
                <a:gd name="T75" fmla="*/ 3361 h 11764"/>
                <a:gd name="T76" fmla="*/ 1072 w 17001"/>
                <a:gd name="T77" fmla="*/ 2144 h 11764"/>
                <a:gd name="T78" fmla="*/ 9669 w 17001"/>
                <a:gd name="T79" fmla="*/ 5480 h 11764"/>
                <a:gd name="T80" fmla="*/ 9864 w 17001"/>
                <a:gd name="T81" fmla="*/ 6941 h 11764"/>
                <a:gd name="T82" fmla="*/ 9791 w 17001"/>
                <a:gd name="T83" fmla="*/ 7063 h 11764"/>
                <a:gd name="T84" fmla="*/ 8598 w 17001"/>
                <a:gd name="T85" fmla="*/ 6406 h 11764"/>
                <a:gd name="T86" fmla="*/ 7282 w 17001"/>
                <a:gd name="T87" fmla="*/ 7039 h 11764"/>
                <a:gd name="T88" fmla="*/ 7136 w 17001"/>
                <a:gd name="T89" fmla="*/ 7015 h 11764"/>
                <a:gd name="T90" fmla="*/ 7404 w 17001"/>
                <a:gd name="T91" fmla="*/ 5675 h 11764"/>
                <a:gd name="T92" fmla="*/ 6406 w 17001"/>
                <a:gd name="T93" fmla="*/ 4628 h 11764"/>
                <a:gd name="T94" fmla="*/ 6381 w 17001"/>
                <a:gd name="T95" fmla="*/ 4482 h 11764"/>
                <a:gd name="T96" fmla="*/ 7721 w 17001"/>
                <a:gd name="T97" fmla="*/ 4311 h 11764"/>
                <a:gd name="T98" fmla="*/ 8403 w 17001"/>
                <a:gd name="T99" fmla="*/ 3045 h 11764"/>
                <a:gd name="T100" fmla="*/ 8549 w 17001"/>
                <a:gd name="T101" fmla="*/ 2972 h 11764"/>
                <a:gd name="T102" fmla="*/ 9109 w 17001"/>
                <a:gd name="T103" fmla="*/ 4189 h 11764"/>
                <a:gd name="T104" fmla="*/ 10546 w 17001"/>
                <a:gd name="T105" fmla="*/ 4457 h 11764"/>
                <a:gd name="T106" fmla="*/ 10643 w 17001"/>
                <a:gd name="T107" fmla="*/ 4579 h 11764"/>
                <a:gd name="T108" fmla="*/ 12494 w 17001"/>
                <a:gd name="T109" fmla="*/ 8451 h 11764"/>
                <a:gd name="T110" fmla="*/ 13396 w 17001"/>
                <a:gd name="T111" fmla="*/ 5602 h 11764"/>
                <a:gd name="T112" fmla="*/ 13761 w 17001"/>
                <a:gd name="T113" fmla="*/ 2144 h 11764"/>
                <a:gd name="T114" fmla="*/ 15880 w 17001"/>
                <a:gd name="T115" fmla="*/ 2923 h 11764"/>
                <a:gd name="T116" fmla="*/ 15514 w 17001"/>
                <a:gd name="T117" fmla="*/ 4774 h 11764"/>
                <a:gd name="T118" fmla="*/ 14711 w 17001"/>
                <a:gd name="T119" fmla="*/ 6601 h 11764"/>
                <a:gd name="T120" fmla="*/ 13566 w 17001"/>
                <a:gd name="T121" fmla="*/ 7891 h 11764"/>
                <a:gd name="T122" fmla="*/ 12738 w 17001"/>
                <a:gd name="T123" fmla="*/ 8378 h 1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89" name="Google Shape;280;p27">
            <a:extLst>
              <a:ext uri="{FF2B5EF4-FFF2-40B4-BE49-F238E27FC236}">
                <a16:creationId xmlns:a16="http://schemas.microsoft.com/office/drawing/2014/main" id="{BCAB92F2-507B-AD48-9598-8784D1920538}"/>
              </a:ext>
            </a:extLst>
          </p:cNvPr>
          <p:cNvGrpSpPr>
            <a:grpSpLocks/>
          </p:cNvGrpSpPr>
          <p:nvPr/>
        </p:nvGrpSpPr>
        <p:grpSpPr bwMode="auto">
          <a:xfrm>
            <a:off x="4862513" y="1492250"/>
            <a:ext cx="360362" cy="377825"/>
            <a:chOff x="5961125" y="1623900"/>
            <a:chExt cx="427450" cy="448175"/>
          </a:xfrm>
        </p:grpSpPr>
        <p:sp>
          <p:nvSpPr>
            <p:cNvPr id="37235" name="Google Shape;281;p27">
              <a:extLst>
                <a:ext uri="{FF2B5EF4-FFF2-40B4-BE49-F238E27FC236}">
                  <a16:creationId xmlns:a16="http://schemas.microsoft.com/office/drawing/2014/main" id="{C0C82B1B-C8D4-6546-947A-2704DFCC2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1125" y="1678700"/>
              <a:ext cx="376925" cy="376925"/>
            </a:xfrm>
            <a:custGeom>
              <a:avLst/>
              <a:gdLst>
                <a:gd name="T0" fmla="*/ 11813 w 15077"/>
                <a:gd name="T1" fmla="*/ 1340 h 15077"/>
                <a:gd name="T2" fmla="*/ 10863 w 15077"/>
                <a:gd name="T3" fmla="*/ 780 h 15077"/>
                <a:gd name="T4" fmla="*/ 9816 w 15077"/>
                <a:gd name="T5" fmla="*/ 342 h 15077"/>
                <a:gd name="T6" fmla="*/ 8720 w 15077"/>
                <a:gd name="T7" fmla="*/ 98 h 15077"/>
                <a:gd name="T8" fmla="*/ 7551 w 15077"/>
                <a:gd name="T9" fmla="*/ 1 h 15077"/>
                <a:gd name="T10" fmla="*/ 7161 w 15077"/>
                <a:gd name="T11" fmla="*/ 1 h 15077"/>
                <a:gd name="T12" fmla="*/ 6406 w 15077"/>
                <a:gd name="T13" fmla="*/ 98 h 15077"/>
                <a:gd name="T14" fmla="*/ 5675 w 15077"/>
                <a:gd name="T15" fmla="*/ 244 h 15077"/>
                <a:gd name="T16" fmla="*/ 4969 w 15077"/>
                <a:gd name="T17" fmla="*/ 464 h 15077"/>
                <a:gd name="T18" fmla="*/ 4287 w 15077"/>
                <a:gd name="T19" fmla="*/ 731 h 15077"/>
                <a:gd name="T20" fmla="*/ 3654 w 15077"/>
                <a:gd name="T21" fmla="*/ 1097 h 15077"/>
                <a:gd name="T22" fmla="*/ 3045 w 15077"/>
                <a:gd name="T23" fmla="*/ 1486 h 15077"/>
                <a:gd name="T24" fmla="*/ 2485 w 15077"/>
                <a:gd name="T25" fmla="*/ 1949 h 15077"/>
                <a:gd name="T26" fmla="*/ 1973 w 15077"/>
                <a:gd name="T27" fmla="*/ 2461 h 15077"/>
                <a:gd name="T28" fmla="*/ 1510 w 15077"/>
                <a:gd name="T29" fmla="*/ 3021 h 15077"/>
                <a:gd name="T30" fmla="*/ 1096 w 15077"/>
                <a:gd name="T31" fmla="*/ 3630 h 15077"/>
                <a:gd name="T32" fmla="*/ 755 w 15077"/>
                <a:gd name="T33" fmla="*/ 4263 h 15077"/>
                <a:gd name="T34" fmla="*/ 463 w 15077"/>
                <a:gd name="T35" fmla="*/ 4945 h 15077"/>
                <a:gd name="T36" fmla="*/ 244 w 15077"/>
                <a:gd name="T37" fmla="*/ 5651 h 15077"/>
                <a:gd name="T38" fmla="*/ 98 w 15077"/>
                <a:gd name="T39" fmla="*/ 6382 h 15077"/>
                <a:gd name="T40" fmla="*/ 25 w 15077"/>
                <a:gd name="T41" fmla="*/ 7137 h 15077"/>
                <a:gd name="T42" fmla="*/ 0 w 15077"/>
                <a:gd name="T43" fmla="*/ 7526 h 15077"/>
                <a:gd name="T44" fmla="*/ 49 w 15077"/>
                <a:gd name="T45" fmla="*/ 8306 h 15077"/>
                <a:gd name="T46" fmla="*/ 171 w 15077"/>
                <a:gd name="T47" fmla="*/ 9061 h 15077"/>
                <a:gd name="T48" fmla="*/ 341 w 15077"/>
                <a:gd name="T49" fmla="*/ 9767 h 15077"/>
                <a:gd name="T50" fmla="*/ 609 w 15077"/>
                <a:gd name="T51" fmla="*/ 10473 h 15077"/>
                <a:gd name="T52" fmla="*/ 926 w 15077"/>
                <a:gd name="T53" fmla="*/ 11131 h 15077"/>
                <a:gd name="T54" fmla="*/ 1291 w 15077"/>
                <a:gd name="T55" fmla="*/ 11740 h 15077"/>
                <a:gd name="T56" fmla="*/ 1730 w 15077"/>
                <a:gd name="T57" fmla="*/ 12324 h 15077"/>
                <a:gd name="T58" fmla="*/ 2217 w 15077"/>
                <a:gd name="T59" fmla="*/ 12860 h 15077"/>
                <a:gd name="T60" fmla="*/ 2753 w 15077"/>
                <a:gd name="T61" fmla="*/ 13347 h 15077"/>
                <a:gd name="T62" fmla="*/ 3337 w 15077"/>
                <a:gd name="T63" fmla="*/ 13786 h 15077"/>
                <a:gd name="T64" fmla="*/ 3970 w 15077"/>
                <a:gd name="T65" fmla="*/ 14151 h 15077"/>
                <a:gd name="T66" fmla="*/ 4628 w 15077"/>
                <a:gd name="T67" fmla="*/ 14468 h 15077"/>
                <a:gd name="T68" fmla="*/ 5310 w 15077"/>
                <a:gd name="T69" fmla="*/ 14736 h 15077"/>
                <a:gd name="T70" fmla="*/ 6041 w 15077"/>
                <a:gd name="T71" fmla="*/ 14906 h 15077"/>
                <a:gd name="T72" fmla="*/ 6771 w 15077"/>
                <a:gd name="T73" fmla="*/ 15028 h 15077"/>
                <a:gd name="T74" fmla="*/ 7551 w 15077"/>
                <a:gd name="T75" fmla="*/ 15077 h 15077"/>
                <a:gd name="T76" fmla="*/ 7940 w 15077"/>
                <a:gd name="T77" fmla="*/ 15052 h 15077"/>
                <a:gd name="T78" fmla="*/ 8695 w 15077"/>
                <a:gd name="T79" fmla="*/ 14979 h 15077"/>
                <a:gd name="T80" fmla="*/ 9426 w 15077"/>
                <a:gd name="T81" fmla="*/ 14833 h 15077"/>
                <a:gd name="T82" fmla="*/ 10132 w 15077"/>
                <a:gd name="T83" fmla="*/ 14614 h 15077"/>
                <a:gd name="T84" fmla="*/ 10814 w 15077"/>
                <a:gd name="T85" fmla="*/ 14322 h 15077"/>
                <a:gd name="T86" fmla="*/ 11447 w 15077"/>
                <a:gd name="T87" fmla="*/ 13981 h 15077"/>
                <a:gd name="T88" fmla="*/ 12056 w 15077"/>
                <a:gd name="T89" fmla="*/ 13567 h 15077"/>
                <a:gd name="T90" fmla="*/ 12616 w 15077"/>
                <a:gd name="T91" fmla="*/ 13104 h 15077"/>
                <a:gd name="T92" fmla="*/ 13128 w 15077"/>
                <a:gd name="T93" fmla="*/ 12592 h 15077"/>
                <a:gd name="T94" fmla="*/ 13591 w 15077"/>
                <a:gd name="T95" fmla="*/ 12032 h 15077"/>
                <a:gd name="T96" fmla="*/ 13980 w 15077"/>
                <a:gd name="T97" fmla="*/ 11448 h 15077"/>
                <a:gd name="T98" fmla="*/ 14346 w 15077"/>
                <a:gd name="T99" fmla="*/ 10790 h 15077"/>
                <a:gd name="T100" fmla="*/ 14613 w 15077"/>
                <a:gd name="T101" fmla="*/ 10132 h 15077"/>
                <a:gd name="T102" fmla="*/ 14857 w 15077"/>
                <a:gd name="T103" fmla="*/ 9426 h 15077"/>
                <a:gd name="T104" fmla="*/ 15003 w 15077"/>
                <a:gd name="T105" fmla="*/ 8671 h 15077"/>
                <a:gd name="T106" fmla="*/ 15076 w 15077"/>
                <a:gd name="T107" fmla="*/ 7916 h 15077"/>
                <a:gd name="T108" fmla="*/ 15076 w 15077"/>
                <a:gd name="T109" fmla="*/ 7526 h 15077"/>
                <a:gd name="T110" fmla="*/ 14979 w 15077"/>
                <a:gd name="T111" fmla="*/ 6309 h 15077"/>
                <a:gd name="T112" fmla="*/ 14687 w 15077"/>
                <a:gd name="T113" fmla="*/ 5164 h 15077"/>
                <a:gd name="T114" fmla="*/ 14248 w 15077"/>
                <a:gd name="T115" fmla="*/ 4068 h 15077"/>
                <a:gd name="T116" fmla="*/ 13615 w 15077"/>
                <a:gd name="T117" fmla="*/ 3094 h 15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36" name="Google Shape;282;p27">
              <a:extLst>
                <a:ext uri="{FF2B5EF4-FFF2-40B4-BE49-F238E27FC236}">
                  <a16:creationId xmlns:a16="http://schemas.microsoft.com/office/drawing/2014/main" id="{FF203E93-FCDA-AB4E-B30C-F01962C57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825" y="1727425"/>
              <a:ext cx="279500" cy="279500"/>
            </a:xfrm>
            <a:custGeom>
              <a:avLst/>
              <a:gdLst>
                <a:gd name="T0" fmla="*/ 10181 w 11180"/>
                <a:gd name="T1" fmla="*/ 2387 h 11180"/>
                <a:gd name="T2" fmla="*/ 10595 w 11180"/>
                <a:gd name="T3" fmla="*/ 3093 h 11180"/>
                <a:gd name="T4" fmla="*/ 10912 w 11180"/>
                <a:gd name="T5" fmla="*/ 3873 h 11180"/>
                <a:gd name="T6" fmla="*/ 11107 w 11180"/>
                <a:gd name="T7" fmla="*/ 4701 h 11180"/>
                <a:gd name="T8" fmla="*/ 11180 w 11180"/>
                <a:gd name="T9" fmla="*/ 5577 h 11180"/>
                <a:gd name="T10" fmla="*/ 11155 w 11180"/>
                <a:gd name="T11" fmla="*/ 6162 h 11180"/>
                <a:gd name="T12" fmla="*/ 10936 w 11180"/>
                <a:gd name="T13" fmla="*/ 7234 h 11180"/>
                <a:gd name="T14" fmla="*/ 10522 w 11180"/>
                <a:gd name="T15" fmla="*/ 8257 h 11180"/>
                <a:gd name="T16" fmla="*/ 9913 w 11180"/>
                <a:gd name="T17" fmla="*/ 9133 h 11180"/>
                <a:gd name="T18" fmla="*/ 9158 w 11180"/>
                <a:gd name="T19" fmla="*/ 9888 h 11180"/>
                <a:gd name="T20" fmla="*/ 8257 w 11180"/>
                <a:gd name="T21" fmla="*/ 10497 h 11180"/>
                <a:gd name="T22" fmla="*/ 7259 w 11180"/>
                <a:gd name="T23" fmla="*/ 10911 h 11180"/>
                <a:gd name="T24" fmla="*/ 6163 w 11180"/>
                <a:gd name="T25" fmla="*/ 11155 h 11180"/>
                <a:gd name="T26" fmla="*/ 5603 w 11180"/>
                <a:gd name="T27" fmla="*/ 11179 h 11180"/>
                <a:gd name="T28" fmla="*/ 4482 w 11180"/>
                <a:gd name="T29" fmla="*/ 11057 h 11180"/>
                <a:gd name="T30" fmla="*/ 3435 w 11180"/>
                <a:gd name="T31" fmla="*/ 10741 h 11180"/>
                <a:gd name="T32" fmla="*/ 2485 w 11180"/>
                <a:gd name="T33" fmla="*/ 10205 h 11180"/>
                <a:gd name="T34" fmla="*/ 1657 w 11180"/>
                <a:gd name="T35" fmla="*/ 9523 h 11180"/>
                <a:gd name="T36" fmla="*/ 975 w 11180"/>
                <a:gd name="T37" fmla="*/ 8695 h 11180"/>
                <a:gd name="T38" fmla="*/ 464 w 11180"/>
                <a:gd name="T39" fmla="*/ 7769 h 11180"/>
                <a:gd name="T40" fmla="*/ 123 w 11180"/>
                <a:gd name="T41" fmla="*/ 6722 h 11180"/>
                <a:gd name="T42" fmla="*/ 1 w 11180"/>
                <a:gd name="T43" fmla="*/ 5577 h 11180"/>
                <a:gd name="T44" fmla="*/ 50 w 11180"/>
                <a:gd name="T45" fmla="*/ 5017 h 11180"/>
                <a:gd name="T46" fmla="*/ 269 w 11180"/>
                <a:gd name="T47" fmla="*/ 3921 h 11180"/>
                <a:gd name="T48" fmla="*/ 683 w 11180"/>
                <a:gd name="T49" fmla="*/ 2923 h 11180"/>
                <a:gd name="T50" fmla="*/ 1292 w 11180"/>
                <a:gd name="T51" fmla="*/ 2046 h 11180"/>
                <a:gd name="T52" fmla="*/ 2047 w 11180"/>
                <a:gd name="T53" fmla="*/ 1267 h 11180"/>
                <a:gd name="T54" fmla="*/ 2948 w 11180"/>
                <a:gd name="T55" fmla="*/ 682 h 11180"/>
                <a:gd name="T56" fmla="*/ 3946 w 11180"/>
                <a:gd name="T57" fmla="*/ 244 h 11180"/>
                <a:gd name="T58" fmla="*/ 5018 w 11180"/>
                <a:gd name="T59" fmla="*/ 25 h 11180"/>
                <a:gd name="T60" fmla="*/ 5603 w 11180"/>
                <a:gd name="T61" fmla="*/ 0 h 11180"/>
                <a:gd name="T62" fmla="*/ 6479 w 11180"/>
                <a:gd name="T63" fmla="*/ 73 h 11180"/>
                <a:gd name="T64" fmla="*/ 7307 w 11180"/>
                <a:gd name="T65" fmla="*/ 268 h 11180"/>
                <a:gd name="T66" fmla="*/ 8087 w 11180"/>
                <a:gd name="T67" fmla="*/ 585 h 11180"/>
                <a:gd name="T68" fmla="*/ 8793 w 11180"/>
                <a:gd name="T69" fmla="*/ 999 h 1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37" name="Google Shape;283;p27">
              <a:extLst>
                <a:ext uri="{FF2B5EF4-FFF2-40B4-BE49-F238E27FC236}">
                  <a16:creationId xmlns:a16="http://schemas.microsoft.com/office/drawing/2014/main" id="{19D0EB10-DA29-E445-B99F-E8F095F3F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250" y="1824850"/>
              <a:ext cx="84650" cy="84650"/>
            </a:xfrm>
            <a:custGeom>
              <a:avLst/>
              <a:gdLst>
                <a:gd name="T0" fmla="*/ 3362 w 3386"/>
                <a:gd name="T1" fmla="*/ 1388 h 3386"/>
                <a:gd name="T2" fmla="*/ 3362 w 3386"/>
                <a:gd name="T3" fmla="*/ 1388 h 3386"/>
                <a:gd name="T4" fmla="*/ 3386 w 3386"/>
                <a:gd name="T5" fmla="*/ 1680 h 3386"/>
                <a:gd name="T6" fmla="*/ 3386 w 3386"/>
                <a:gd name="T7" fmla="*/ 1680 h 3386"/>
                <a:gd name="T8" fmla="*/ 3386 w 3386"/>
                <a:gd name="T9" fmla="*/ 1851 h 3386"/>
                <a:gd name="T10" fmla="*/ 3362 w 3386"/>
                <a:gd name="T11" fmla="*/ 2021 h 3386"/>
                <a:gd name="T12" fmla="*/ 3313 w 3386"/>
                <a:gd name="T13" fmla="*/ 2192 h 3386"/>
                <a:gd name="T14" fmla="*/ 3264 w 3386"/>
                <a:gd name="T15" fmla="*/ 2338 h 3386"/>
                <a:gd name="T16" fmla="*/ 3191 w 3386"/>
                <a:gd name="T17" fmla="*/ 2484 h 3386"/>
                <a:gd name="T18" fmla="*/ 3118 w 3386"/>
                <a:gd name="T19" fmla="*/ 2630 h 3386"/>
                <a:gd name="T20" fmla="*/ 3021 w 3386"/>
                <a:gd name="T21" fmla="*/ 2776 h 3386"/>
                <a:gd name="T22" fmla="*/ 2899 w 3386"/>
                <a:gd name="T23" fmla="*/ 2898 h 3386"/>
                <a:gd name="T24" fmla="*/ 2777 w 3386"/>
                <a:gd name="T25" fmla="*/ 2996 h 3386"/>
                <a:gd name="T26" fmla="*/ 2655 w 3386"/>
                <a:gd name="T27" fmla="*/ 3093 h 3386"/>
                <a:gd name="T28" fmla="*/ 2509 w 3386"/>
                <a:gd name="T29" fmla="*/ 3191 h 3386"/>
                <a:gd name="T30" fmla="*/ 2363 w 3386"/>
                <a:gd name="T31" fmla="*/ 3239 h 3386"/>
                <a:gd name="T32" fmla="*/ 2217 w 3386"/>
                <a:gd name="T33" fmla="*/ 3312 h 3386"/>
                <a:gd name="T34" fmla="*/ 2046 w 3386"/>
                <a:gd name="T35" fmla="*/ 3337 h 3386"/>
                <a:gd name="T36" fmla="*/ 1876 w 3386"/>
                <a:gd name="T37" fmla="*/ 3385 h 3386"/>
                <a:gd name="T38" fmla="*/ 1706 w 3386"/>
                <a:gd name="T39" fmla="*/ 3385 h 3386"/>
                <a:gd name="T40" fmla="*/ 1706 w 3386"/>
                <a:gd name="T41" fmla="*/ 3385 h 3386"/>
                <a:gd name="T42" fmla="*/ 1535 w 3386"/>
                <a:gd name="T43" fmla="*/ 3385 h 3386"/>
                <a:gd name="T44" fmla="*/ 1365 w 3386"/>
                <a:gd name="T45" fmla="*/ 3337 h 3386"/>
                <a:gd name="T46" fmla="*/ 1194 w 3386"/>
                <a:gd name="T47" fmla="*/ 3312 h 3386"/>
                <a:gd name="T48" fmla="*/ 1048 w 3386"/>
                <a:gd name="T49" fmla="*/ 3239 h 3386"/>
                <a:gd name="T50" fmla="*/ 902 w 3386"/>
                <a:gd name="T51" fmla="*/ 3191 h 3386"/>
                <a:gd name="T52" fmla="*/ 756 w 3386"/>
                <a:gd name="T53" fmla="*/ 3093 h 3386"/>
                <a:gd name="T54" fmla="*/ 634 w 3386"/>
                <a:gd name="T55" fmla="*/ 2996 h 3386"/>
                <a:gd name="T56" fmla="*/ 512 w 3386"/>
                <a:gd name="T57" fmla="*/ 2898 h 3386"/>
                <a:gd name="T58" fmla="*/ 390 w 3386"/>
                <a:gd name="T59" fmla="*/ 2776 h 3386"/>
                <a:gd name="T60" fmla="*/ 293 w 3386"/>
                <a:gd name="T61" fmla="*/ 2630 h 3386"/>
                <a:gd name="T62" fmla="*/ 220 w 3386"/>
                <a:gd name="T63" fmla="*/ 2484 h 3386"/>
                <a:gd name="T64" fmla="*/ 147 w 3386"/>
                <a:gd name="T65" fmla="*/ 2338 h 3386"/>
                <a:gd name="T66" fmla="*/ 74 w 3386"/>
                <a:gd name="T67" fmla="*/ 2192 h 3386"/>
                <a:gd name="T68" fmla="*/ 49 w 3386"/>
                <a:gd name="T69" fmla="*/ 2021 h 3386"/>
                <a:gd name="T70" fmla="*/ 25 w 3386"/>
                <a:gd name="T71" fmla="*/ 1851 h 3386"/>
                <a:gd name="T72" fmla="*/ 1 w 3386"/>
                <a:gd name="T73" fmla="*/ 1680 h 3386"/>
                <a:gd name="T74" fmla="*/ 1 w 3386"/>
                <a:gd name="T75" fmla="*/ 1680 h 3386"/>
                <a:gd name="T76" fmla="*/ 25 w 3386"/>
                <a:gd name="T77" fmla="*/ 1510 h 3386"/>
                <a:gd name="T78" fmla="*/ 49 w 3386"/>
                <a:gd name="T79" fmla="*/ 1340 h 3386"/>
                <a:gd name="T80" fmla="*/ 74 w 3386"/>
                <a:gd name="T81" fmla="*/ 1193 h 3386"/>
                <a:gd name="T82" fmla="*/ 147 w 3386"/>
                <a:gd name="T83" fmla="*/ 1023 h 3386"/>
                <a:gd name="T84" fmla="*/ 220 w 3386"/>
                <a:gd name="T85" fmla="*/ 877 h 3386"/>
                <a:gd name="T86" fmla="*/ 293 w 3386"/>
                <a:gd name="T87" fmla="*/ 731 h 3386"/>
                <a:gd name="T88" fmla="*/ 390 w 3386"/>
                <a:gd name="T89" fmla="*/ 609 h 3386"/>
                <a:gd name="T90" fmla="*/ 512 w 3386"/>
                <a:gd name="T91" fmla="*/ 487 h 3386"/>
                <a:gd name="T92" fmla="*/ 634 w 3386"/>
                <a:gd name="T93" fmla="*/ 390 h 3386"/>
                <a:gd name="T94" fmla="*/ 756 w 3386"/>
                <a:gd name="T95" fmla="*/ 292 h 3386"/>
                <a:gd name="T96" fmla="*/ 902 w 3386"/>
                <a:gd name="T97" fmla="*/ 195 h 3386"/>
                <a:gd name="T98" fmla="*/ 1048 w 3386"/>
                <a:gd name="T99" fmla="*/ 122 h 3386"/>
                <a:gd name="T100" fmla="*/ 1194 w 3386"/>
                <a:gd name="T101" fmla="*/ 73 h 3386"/>
                <a:gd name="T102" fmla="*/ 1365 w 3386"/>
                <a:gd name="T103" fmla="*/ 24 h 3386"/>
                <a:gd name="T104" fmla="*/ 1535 w 3386"/>
                <a:gd name="T105" fmla="*/ 0 h 3386"/>
                <a:gd name="T106" fmla="*/ 1706 w 3386"/>
                <a:gd name="T107" fmla="*/ 0 h 3386"/>
                <a:gd name="T108" fmla="*/ 1706 w 3386"/>
                <a:gd name="T109" fmla="*/ 0 h 3386"/>
                <a:gd name="T110" fmla="*/ 1998 w 3386"/>
                <a:gd name="T111" fmla="*/ 24 h 3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38" name="Google Shape;284;p27">
              <a:extLst>
                <a:ext uri="{FF2B5EF4-FFF2-40B4-BE49-F238E27FC236}">
                  <a16:creationId xmlns:a16="http://schemas.microsoft.com/office/drawing/2014/main" id="{B2D159F2-69E3-B14F-BC92-50BD14EFE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8550" y="1776125"/>
              <a:ext cx="182075" cy="182075"/>
            </a:xfrm>
            <a:custGeom>
              <a:avLst/>
              <a:gdLst>
                <a:gd name="T0" fmla="*/ 5431 w 7283"/>
                <a:gd name="T1" fmla="*/ 463 h 7283"/>
                <a:gd name="T2" fmla="*/ 4823 w 7283"/>
                <a:gd name="T3" fmla="*/ 195 h 7283"/>
                <a:gd name="T4" fmla="*/ 4360 w 7283"/>
                <a:gd name="T5" fmla="*/ 74 h 7283"/>
                <a:gd name="T6" fmla="*/ 3897 w 7283"/>
                <a:gd name="T7" fmla="*/ 1 h 7283"/>
                <a:gd name="T8" fmla="*/ 3654 w 7283"/>
                <a:gd name="T9" fmla="*/ 1 h 7283"/>
                <a:gd name="T10" fmla="*/ 2923 w 7283"/>
                <a:gd name="T11" fmla="*/ 74 h 7283"/>
                <a:gd name="T12" fmla="*/ 2241 w 7283"/>
                <a:gd name="T13" fmla="*/ 293 h 7283"/>
                <a:gd name="T14" fmla="*/ 1608 w 7283"/>
                <a:gd name="T15" fmla="*/ 609 h 7283"/>
                <a:gd name="T16" fmla="*/ 1072 w 7283"/>
                <a:gd name="T17" fmla="*/ 1072 h 7283"/>
                <a:gd name="T18" fmla="*/ 633 w 7283"/>
                <a:gd name="T19" fmla="*/ 1608 h 7283"/>
                <a:gd name="T20" fmla="*/ 293 w 7283"/>
                <a:gd name="T21" fmla="*/ 2217 h 7283"/>
                <a:gd name="T22" fmla="*/ 73 w 7283"/>
                <a:gd name="T23" fmla="*/ 2899 h 7283"/>
                <a:gd name="T24" fmla="*/ 0 w 7283"/>
                <a:gd name="T25" fmla="*/ 3629 h 7283"/>
                <a:gd name="T26" fmla="*/ 25 w 7283"/>
                <a:gd name="T27" fmla="*/ 4019 h 7283"/>
                <a:gd name="T28" fmla="*/ 171 w 7283"/>
                <a:gd name="T29" fmla="*/ 4725 h 7283"/>
                <a:gd name="T30" fmla="*/ 439 w 7283"/>
                <a:gd name="T31" fmla="*/ 5383 h 7283"/>
                <a:gd name="T32" fmla="*/ 828 w 7283"/>
                <a:gd name="T33" fmla="*/ 5943 h 7283"/>
                <a:gd name="T34" fmla="*/ 1340 w 7283"/>
                <a:gd name="T35" fmla="*/ 6455 h 7283"/>
                <a:gd name="T36" fmla="*/ 1924 w 7283"/>
                <a:gd name="T37" fmla="*/ 6844 h 7283"/>
                <a:gd name="T38" fmla="*/ 2558 w 7283"/>
                <a:gd name="T39" fmla="*/ 7112 h 7283"/>
                <a:gd name="T40" fmla="*/ 3288 w 7283"/>
                <a:gd name="T41" fmla="*/ 7258 h 7283"/>
                <a:gd name="T42" fmla="*/ 3654 w 7283"/>
                <a:gd name="T43" fmla="*/ 7283 h 7283"/>
                <a:gd name="T44" fmla="*/ 4384 w 7283"/>
                <a:gd name="T45" fmla="*/ 7210 h 7283"/>
                <a:gd name="T46" fmla="*/ 5066 w 7283"/>
                <a:gd name="T47" fmla="*/ 6990 h 7283"/>
                <a:gd name="T48" fmla="*/ 5675 w 7283"/>
                <a:gd name="T49" fmla="*/ 6650 h 7283"/>
                <a:gd name="T50" fmla="*/ 6235 w 7283"/>
                <a:gd name="T51" fmla="*/ 6211 h 7283"/>
                <a:gd name="T52" fmla="*/ 6674 w 7283"/>
                <a:gd name="T53" fmla="*/ 5675 h 7283"/>
                <a:gd name="T54" fmla="*/ 7014 w 7283"/>
                <a:gd name="T55" fmla="*/ 5066 h 7283"/>
                <a:gd name="T56" fmla="*/ 7209 w 7283"/>
                <a:gd name="T57" fmla="*/ 4360 h 7283"/>
                <a:gd name="T58" fmla="*/ 7282 w 7283"/>
                <a:gd name="T59" fmla="*/ 3629 h 7283"/>
                <a:gd name="T60" fmla="*/ 7282 w 7283"/>
                <a:gd name="T61" fmla="*/ 3386 h 7283"/>
                <a:gd name="T62" fmla="*/ 7234 w 7283"/>
                <a:gd name="T63" fmla="*/ 2923 h 7283"/>
                <a:gd name="T64" fmla="*/ 7112 w 7283"/>
                <a:gd name="T65" fmla="*/ 2485 h 7283"/>
                <a:gd name="T66" fmla="*/ 6820 w 7283"/>
                <a:gd name="T67" fmla="*/ 1852 h 7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39" name="Google Shape;285;p27">
              <a:extLst>
                <a:ext uri="{FF2B5EF4-FFF2-40B4-BE49-F238E27FC236}">
                  <a16:creationId xmlns:a16="http://schemas.microsoft.com/office/drawing/2014/main" id="{E1CCF472-85F1-9742-89F6-D3352BCA9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475" y="2001400"/>
              <a:ext cx="74925" cy="70675"/>
            </a:xfrm>
            <a:custGeom>
              <a:avLst/>
              <a:gdLst>
                <a:gd name="T0" fmla="*/ 1462 w 2997"/>
                <a:gd name="T1" fmla="*/ 1 h 2827"/>
                <a:gd name="T2" fmla="*/ 293 w 2997"/>
                <a:gd name="T3" fmla="*/ 1170 h 2827"/>
                <a:gd name="T4" fmla="*/ 293 w 2997"/>
                <a:gd name="T5" fmla="*/ 1170 h 2827"/>
                <a:gd name="T6" fmla="*/ 171 w 2997"/>
                <a:gd name="T7" fmla="*/ 1316 h 2827"/>
                <a:gd name="T8" fmla="*/ 74 w 2997"/>
                <a:gd name="T9" fmla="*/ 1487 h 2827"/>
                <a:gd name="T10" fmla="*/ 25 w 2997"/>
                <a:gd name="T11" fmla="*/ 1657 h 2827"/>
                <a:gd name="T12" fmla="*/ 1 w 2997"/>
                <a:gd name="T13" fmla="*/ 1852 h 2827"/>
                <a:gd name="T14" fmla="*/ 25 w 2997"/>
                <a:gd name="T15" fmla="*/ 2047 h 2827"/>
                <a:gd name="T16" fmla="*/ 74 w 2997"/>
                <a:gd name="T17" fmla="*/ 2217 h 2827"/>
                <a:gd name="T18" fmla="*/ 171 w 2997"/>
                <a:gd name="T19" fmla="*/ 2388 h 2827"/>
                <a:gd name="T20" fmla="*/ 293 w 2997"/>
                <a:gd name="T21" fmla="*/ 2534 h 2827"/>
                <a:gd name="T22" fmla="*/ 293 w 2997"/>
                <a:gd name="T23" fmla="*/ 2534 h 2827"/>
                <a:gd name="T24" fmla="*/ 439 w 2997"/>
                <a:gd name="T25" fmla="*/ 2656 h 2827"/>
                <a:gd name="T26" fmla="*/ 609 w 2997"/>
                <a:gd name="T27" fmla="*/ 2753 h 2827"/>
                <a:gd name="T28" fmla="*/ 804 w 2997"/>
                <a:gd name="T29" fmla="*/ 2802 h 2827"/>
                <a:gd name="T30" fmla="*/ 975 w 2997"/>
                <a:gd name="T31" fmla="*/ 2826 h 2827"/>
                <a:gd name="T32" fmla="*/ 975 w 2997"/>
                <a:gd name="T33" fmla="*/ 2826 h 2827"/>
                <a:gd name="T34" fmla="*/ 1170 w 2997"/>
                <a:gd name="T35" fmla="*/ 2802 h 2827"/>
                <a:gd name="T36" fmla="*/ 1340 w 2997"/>
                <a:gd name="T37" fmla="*/ 2753 h 2827"/>
                <a:gd name="T38" fmla="*/ 1511 w 2997"/>
                <a:gd name="T39" fmla="*/ 2656 h 2827"/>
                <a:gd name="T40" fmla="*/ 1681 w 2997"/>
                <a:gd name="T41" fmla="*/ 2534 h 2827"/>
                <a:gd name="T42" fmla="*/ 2850 w 2997"/>
                <a:gd name="T43" fmla="*/ 1365 h 2827"/>
                <a:gd name="T44" fmla="*/ 2850 w 2997"/>
                <a:gd name="T45" fmla="*/ 1365 h 2827"/>
                <a:gd name="T46" fmla="*/ 2996 w 2997"/>
                <a:gd name="T47" fmla="*/ 1194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40" name="Google Shape;286;p27">
              <a:extLst>
                <a:ext uri="{FF2B5EF4-FFF2-40B4-BE49-F238E27FC236}">
                  <a16:creationId xmlns:a16="http://schemas.microsoft.com/office/drawing/2014/main" id="{D6A199B0-9B2C-AD4E-BEB6-2EE83042C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375" y="2001400"/>
              <a:ext cx="74325" cy="70675"/>
            </a:xfrm>
            <a:custGeom>
              <a:avLst/>
              <a:gdLst>
                <a:gd name="T0" fmla="*/ 1 w 2973"/>
                <a:gd name="T1" fmla="*/ 1194 h 2827"/>
                <a:gd name="T2" fmla="*/ 1 w 2973"/>
                <a:gd name="T3" fmla="*/ 1194 h 2827"/>
                <a:gd name="T4" fmla="*/ 123 w 2973"/>
                <a:gd name="T5" fmla="*/ 1365 h 2827"/>
                <a:gd name="T6" fmla="*/ 1316 w 2973"/>
                <a:gd name="T7" fmla="*/ 2534 h 2827"/>
                <a:gd name="T8" fmla="*/ 1316 w 2973"/>
                <a:gd name="T9" fmla="*/ 2534 h 2827"/>
                <a:gd name="T10" fmla="*/ 1462 w 2973"/>
                <a:gd name="T11" fmla="*/ 2656 h 2827"/>
                <a:gd name="T12" fmla="*/ 1633 w 2973"/>
                <a:gd name="T13" fmla="*/ 2753 h 2827"/>
                <a:gd name="T14" fmla="*/ 1827 w 2973"/>
                <a:gd name="T15" fmla="*/ 2802 h 2827"/>
                <a:gd name="T16" fmla="*/ 1998 w 2973"/>
                <a:gd name="T17" fmla="*/ 2826 h 2827"/>
                <a:gd name="T18" fmla="*/ 1998 w 2973"/>
                <a:gd name="T19" fmla="*/ 2826 h 2827"/>
                <a:gd name="T20" fmla="*/ 2193 w 2973"/>
                <a:gd name="T21" fmla="*/ 2802 h 2827"/>
                <a:gd name="T22" fmla="*/ 2363 w 2973"/>
                <a:gd name="T23" fmla="*/ 2753 h 2827"/>
                <a:gd name="T24" fmla="*/ 2534 w 2973"/>
                <a:gd name="T25" fmla="*/ 2656 h 2827"/>
                <a:gd name="T26" fmla="*/ 2704 w 2973"/>
                <a:gd name="T27" fmla="*/ 2534 h 2827"/>
                <a:gd name="T28" fmla="*/ 2704 w 2973"/>
                <a:gd name="T29" fmla="*/ 2534 h 2827"/>
                <a:gd name="T30" fmla="*/ 2826 w 2973"/>
                <a:gd name="T31" fmla="*/ 2388 h 2827"/>
                <a:gd name="T32" fmla="*/ 2923 w 2973"/>
                <a:gd name="T33" fmla="*/ 2217 h 2827"/>
                <a:gd name="T34" fmla="*/ 2972 w 2973"/>
                <a:gd name="T35" fmla="*/ 2047 h 2827"/>
                <a:gd name="T36" fmla="*/ 2972 w 2973"/>
                <a:gd name="T37" fmla="*/ 1852 h 2827"/>
                <a:gd name="T38" fmla="*/ 2972 w 2973"/>
                <a:gd name="T39" fmla="*/ 1657 h 2827"/>
                <a:gd name="T40" fmla="*/ 2923 w 2973"/>
                <a:gd name="T41" fmla="*/ 1487 h 2827"/>
                <a:gd name="T42" fmla="*/ 2826 w 2973"/>
                <a:gd name="T43" fmla="*/ 1316 h 2827"/>
                <a:gd name="T44" fmla="*/ 2704 w 2973"/>
                <a:gd name="T45" fmla="*/ 1170 h 2827"/>
                <a:gd name="T46" fmla="*/ 1535 w 2973"/>
                <a:gd name="T47" fmla="*/ 1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41" name="Google Shape;287;p27">
              <a:extLst>
                <a:ext uri="{FF2B5EF4-FFF2-40B4-BE49-F238E27FC236}">
                  <a16:creationId xmlns:a16="http://schemas.microsoft.com/office/drawing/2014/main" id="{78A10FDC-668E-1A45-98D0-C0EAAF07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00" y="1623900"/>
              <a:ext cx="250875" cy="255150"/>
            </a:xfrm>
            <a:custGeom>
              <a:avLst/>
              <a:gdLst>
                <a:gd name="T0" fmla="*/ 8671 w 10035"/>
                <a:gd name="T1" fmla="*/ 2217 h 10206"/>
                <a:gd name="T2" fmla="*/ 9694 w 10035"/>
                <a:gd name="T3" fmla="*/ 1194 h 10206"/>
                <a:gd name="T4" fmla="*/ 9815 w 10035"/>
                <a:gd name="T5" fmla="*/ 1024 h 10206"/>
                <a:gd name="T6" fmla="*/ 9840 w 10035"/>
                <a:gd name="T7" fmla="*/ 853 h 10206"/>
                <a:gd name="T8" fmla="*/ 9815 w 10035"/>
                <a:gd name="T9" fmla="*/ 658 h 10206"/>
                <a:gd name="T10" fmla="*/ 9694 w 10035"/>
                <a:gd name="T11" fmla="*/ 512 h 10206"/>
                <a:gd name="T12" fmla="*/ 9621 w 10035"/>
                <a:gd name="T13" fmla="*/ 439 h 10206"/>
                <a:gd name="T14" fmla="*/ 9450 w 10035"/>
                <a:gd name="T15" fmla="*/ 366 h 10206"/>
                <a:gd name="T16" fmla="*/ 9255 w 10035"/>
                <a:gd name="T17" fmla="*/ 366 h 10206"/>
                <a:gd name="T18" fmla="*/ 9085 w 10035"/>
                <a:gd name="T19" fmla="*/ 439 h 10206"/>
                <a:gd name="T20" fmla="*/ 7867 w 10035"/>
                <a:gd name="T21" fmla="*/ 1657 h 10206"/>
                <a:gd name="T22" fmla="*/ 7818 w 10035"/>
                <a:gd name="T23" fmla="*/ 1487 h 10206"/>
                <a:gd name="T24" fmla="*/ 7599 w 10035"/>
                <a:gd name="T25" fmla="*/ 317 h 10206"/>
                <a:gd name="T26" fmla="*/ 7526 w 10035"/>
                <a:gd name="T27" fmla="*/ 98 h 10206"/>
                <a:gd name="T28" fmla="*/ 7404 w 10035"/>
                <a:gd name="T29" fmla="*/ 1 h 10206"/>
                <a:gd name="T30" fmla="*/ 7234 w 10035"/>
                <a:gd name="T31" fmla="*/ 25 h 10206"/>
                <a:gd name="T32" fmla="*/ 7063 w 10035"/>
                <a:gd name="T33" fmla="*/ 147 h 10206"/>
                <a:gd name="T34" fmla="*/ 5432 w 10035"/>
                <a:gd name="T35" fmla="*/ 1754 h 10206"/>
                <a:gd name="T36" fmla="*/ 5285 w 10035"/>
                <a:gd name="T37" fmla="*/ 1974 h 10206"/>
                <a:gd name="T38" fmla="*/ 5164 w 10035"/>
                <a:gd name="T39" fmla="*/ 2242 h 10206"/>
                <a:gd name="T40" fmla="*/ 5115 w 10035"/>
                <a:gd name="T41" fmla="*/ 2534 h 10206"/>
                <a:gd name="T42" fmla="*/ 5115 w 10035"/>
                <a:gd name="T43" fmla="*/ 2802 h 10206"/>
                <a:gd name="T44" fmla="*/ 5334 w 10035"/>
                <a:gd name="T45" fmla="*/ 3971 h 10206"/>
                <a:gd name="T46" fmla="*/ 147 w 10035"/>
                <a:gd name="T47" fmla="*/ 9378 h 10206"/>
                <a:gd name="T48" fmla="*/ 73 w 10035"/>
                <a:gd name="T49" fmla="*/ 9451 h 10206"/>
                <a:gd name="T50" fmla="*/ 0 w 10035"/>
                <a:gd name="T51" fmla="*/ 9645 h 10206"/>
                <a:gd name="T52" fmla="*/ 0 w 10035"/>
                <a:gd name="T53" fmla="*/ 9816 h 10206"/>
                <a:gd name="T54" fmla="*/ 73 w 10035"/>
                <a:gd name="T55" fmla="*/ 9986 h 10206"/>
                <a:gd name="T56" fmla="*/ 147 w 10035"/>
                <a:gd name="T57" fmla="*/ 10059 h 10206"/>
                <a:gd name="T58" fmla="*/ 293 w 10035"/>
                <a:gd name="T59" fmla="*/ 10181 h 10206"/>
                <a:gd name="T60" fmla="*/ 488 w 10035"/>
                <a:gd name="T61" fmla="*/ 10206 h 10206"/>
                <a:gd name="T62" fmla="*/ 585 w 10035"/>
                <a:gd name="T63" fmla="*/ 10206 h 10206"/>
                <a:gd name="T64" fmla="*/ 755 w 10035"/>
                <a:gd name="T65" fmla="*/ 10133 h 10206"/>
                <a:gd name="T66" fmla="*/ 6187 w 10035"/>
                <a:gd name="T67" fmla="*/ 4726 h 10206"/>
                <a:gd name="T68" fmla="*/ 7234 w 10035"/>
                <a:gd name="T69" fmla="*/ 4896 h 10206"/>
                <a:gd name="T70" fmla="*/ 7502 w 10035"/>
                <a:gd name="T71" fmla="*/ 4921 h 10206"/>
                <a:gd name="T72" fmla="*/ 7770 w 10035"/>
                <a:gd name="T73" fmla="*/ 4848 h 10206"/>
                <a:gd name="T74" fmla="*/ 8038 w 10035"/>
                <a:gd name="T75" fmla="*/ 4750 h 10206"/>
                <a:gd name="T76" fmla="*/ 8257 w 10035"/>
                <a:gd name="T77" fmla="*/ 4580 h 10206"/>
                <a:gd name="T78" fmla="*/ 9889 w 10035"/>
                <a:gd name="T79" fmla="*/ 2948 h 10206"/>
                <a:gd name="T80" fmla="*/ 10010 w 10035"/>
                <a:gd name="T81" fmla="*/ 2777 h 10206"/>
                <a:gd name="T82" fmla="*/ 10010 w 10035"/>
                <a:gd name="T83" fmla="*/ 2607 h 10206"/>
                <a:gd name="T84" fmla="*/ 9913 w 10035"/>
                <a:gd name="T85" fmla="*/ 2485 h 10206"/>
                <a:gd name="T86" fmla="*/ 9718 w 10035"/>
                <a:gd name="T87" fmla="*/ 2412 h 10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90" name="Google Shape;288;p27">
            <a:extLst>
              <a:ext uri="{FF2B5EF4-FFF2-40B4-BE49-F238E27FC236}">
                <a16:creationId xmlns:a16="http://schemas.microsoft.com/office/drawing/2014/main" id="{A93E8B23-CB5B-6244-9DF7-359E4B2626B7}"/>
              </a:ext>
            </a:extLst>
          </p:cNvPr>
          <p:cNvGrpSpPr>
            <a:grpSpLocks/>
          </p:cNvGrpSpPr>
          <p:nvPr/>
        </p:nvGrpSpPr>
        <p:grpSpPr bwMode="auto">
          <a:xfrm>
            <a:off x="5414963" y="1501775"/>
            <a:ext cx="384175" cy="363538"/>
            <a:chOff x="6618700" y="1635475"/>
            <a:chExt cx="456675" cy="432325"/>
          </a:xfrm>
        </p:grpSpPr>
        <p:sp>
          <p:nvSpPr>
            <p:cNvPr id="37230" name="Google Shape;289;p27">
              <a:extLst>
                <a:ext uri="{FF2B5EF4-FFF2-40B4-BE49-F238E27FC236}">
                  <a16:creationId xmlns:a16="http://schemas.microsoft.com/office/drawing/2014/main" id="{A392F437-61A8-1D49-A7BE-70AB0474B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3775" y="1904000"/>
              <a:ext cx="117525" cy="163800"/>
            </a:xfrm>
            <a:custGeom>
              <a:avLst/>
              <a:gdLst>
                <a:gd name="T0" fmla="*/ 0 w 4701"/>
                <a:gd name="T1" fmla="*/ 0 h 6552"/>
                <a:gd name="T2" fmla="*/ 512 w 4701"/>
                <a:gd name="T3" fmla="*/ 6016 h 6552"/>
                <a:gd name="T4" fmla="*/ 512 w 4701"/>
                <a:gd name="T5" fmla="*/ 6016 h 6552"/>
                <a:gd name="T6" fmla="*/ 536 w 4701"/>
                <a:gd name="T7" fmla="*/ 6138 h 6552"/>
                <a:gd name="T8" fmla="*/ 585 w 4701"/>
                <a:gd name="T9" fmla="*/ 6235 h 6552"/>
                <a:gd name="T10" fmla="*/ 633 w 4701"/>
                <a:gd name="T11" fmla="*/ 6332 h 6552"/>
                <a:gd name="T12" fmla="*/ 706 w 4701"/>
                <a:gd name="T13" fmla="*/ 6406 h 6552"/>
                <a:gd name="T14" fmla="*/ 804 w 4701"/>
                <a:gd name="T15" fmla="*/ 6454 h 6552"/>
                <a:gd name="T16" fmla="*/ 877 w 4701"/>
                <a:gd name="T17" fmla="*/ 6503 h 6552"/>
                <a:gd name="T18" fmla="*/ 999 w 4701"/>
                <a:gd name="T19" fmla="*/ 6552 h 6552"/>
                <a:gd name="T20" fmla="*/ 1096 w 4701"/>
                <a:gd name="T21" fmla="*/ 6552 h 6552"/>
                <a:gd name="T22" fmla="*/ 4116 w 4701"/>
                <a:gd name="T23" fmla="*/ 6552 h 6552"/>
                <a:gd name="T24" fmla="*/ 4116 w 4701"/>
                <a:gd name="T25" fmla="*/ 6552 h 6552"/>
                <a:gd name="T26" fmla="*/ 4238 w 4701"/>
                <a:gd name="T27" fmla="*/ 6527 h 6552"/>
                <a:gd name="T28" fmla="*/ 4360 w 4701"/>
                <a:gd name="T29" fmla="*/ 6503 h 6552"/>
                <a:gd name="T30" fmla="*/ 4457 w 4701"/>
                <a:gd name="T31" fmla="*/ 6430 h 6552"/>
                <a:gd name="T32" fmla="*/ 4554 w 4701"/>
                <a:gd name="T33" fmla="*/ 6332 h 6552"/>
                <a:gd name="T34" fmla="*/ 4554 w 4701"/>
                <a:gd name="T35" fmla="*/ 6332 h 6552"/>
                <a:gd name="T36" fmla="*/ 4628 w 4701"/>
                <a:gd name="T37" fmla="*/ 6235 h 6552"/>
                <a:gd name="T38" fmla="*/ 4676 w 4701"/>
                <a:gd name="T39" fmla="*/ 6113 h 6552"/>
                <a:gd name="T40" fmla="*/ 4701 w 4701"/>
                <a:gd name="T41" fmla="*/ 5991 h 6552"/>
                <a:gd name="T42" fmla="*/ 4676 w 4701"/>
                <a:gd name="T43" fmla="*/ 5845 h 6552"/>
                <a:gd name="T44" fmla="*/ 3678 w 4701"/>
                <a:gd name="T45" fmla="*/ 98 h 6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31" name="Google Shape;290;p27">
              <a:extLst>
                <a:ext uri="{FF2B5EF4-FFF2-40B4-BE49-F238E27FC236}">
                  <a16:creationId xmlns:a16="http://schemas.microsoft.com/office/drawing/2014/main" id="{7A3E0AEC-F09D-A049-9E72-8551A17B7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6125" y="1775525"/>
              <a:ext cx="29250" cy="99275"/>
            </a:xfrm>
            <a:custGeom>
              <a:avLst/>
              <a:gdLst>
                <a:gd name="T0" fmla="*/ 1 w 1170"/>
                <a:gd name="T1" fmla="*/ 3970 h 3971"/>
                <a:gd name="T2" fmla="*/ 1 w 1170"/>
                <a:gd name="T3" fmla="*/ 3970 h 3971"/>
                <a:gd name="T4" fmla="*/ 245 w 1170"/>
                <a:gd name="T5" fmla="*/ 3824 h 3971"/>
                <a:gd name="T6" fmla="*/ 488 w 1170"/>
                <a:gd name="T7" fmla="*/ 3629 h 3971"/>
                <a:gd name="T8" fmla="*/ 683 w 1170"/>
                <a:gd name="T9" fmla="*/ 3410 h 3971"/>
                <a:gd name="T10" fmla="*/ 853 w 1170"/>
                <a:gd name="T11" fmla="*/ 3166 h 3971"/>
                <a:gd name="T12" fmla="*/ 1000 w 1170"/>
                <a:gd name="T13" fmla="*/ 2898 h 3971"/>
                <a:gd name="T14" fmla="*/ 1097 w 1170"/>
                <a:gd name="T15" fmla="*/ 2606 h 3971"/>
                <a:gd name="T16" fmla="*/ 1170 w 1170"/>
                <a:gd name="T17" fmla="*/ 2314 h 3971"/>
                <a:gd name="T18" fmla="*/ 1170 w 1170"/>
                <a:gd name="T19" fmla="*/ 1997 h 3971"/>
                <a:gd name="T20" fmla="*/ 1170 w 1170"/>
                <a:gd name="T21" fmla="*/ 1997 h 3971"/>
                <a:gd name="T22" fmla="*/ 1170 w 1170"/>
                <a:gd name="T23" fmla="*/ 1681 h 3971"/>
                <a:gd name="T24" fmla="*/ 1097 w 1170"/>
                <a:gd name="T25" fmla="*/ 1364 h 3971"/>
                <a:gd name="T26" fmla="*/ 1000 w 1170"/>
                <a:gd name="T27" fmla="*/ 1096 h 3971"/>
                <a:gd name="T28" fmla="*/ 853 w 1170"/>
                <a:gd name="T29" fmla="*/ 828 h 3971"/>
                <a:gd name="T30" fmla="*/ 683 w 1170"/>
                <a:gd name="T31" fmla="*/ 585 h 3971"/>
                <a:gd name="T32" fmla="*/ 488 w 1170"/>
                <a:gd name="T33" fmla="*/ 366 h 3971"/>
                <a:gd name="T34" fmla="*/ 245 w 1170"/>
                <a:gd name="T35" fmla="*/ 171 h 3971"/>
                <a:gd name="T36" fmla="*/ 1 w 1170"/>
                <a:gd name="T37" fmla="*/ 0 h 3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32" name="Google Shape;291;p27">
              <a:extLst>
                <a:ext uri="{FF2B5EF4-FFF2-40B4-BE49-F238E27FC236}">
                  <a16:creationId xmlns:a16="http://schemas.microsoft.com/office/drawing/2014/main" id="{67EB3299-1B72-544F-8E3C-AE0B0DC98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700" y="1751775"/>
              <a:ext cx="96850" cy="146750"/>
            </a:xfrm>
            <a:custGeom>
              <a:avLst/>
              <a:gdLst>
                <a:gd name="T0" fmla="*/ 3873 w 3874"/>
                <a:gd name="T1" fmla="*/ 0 h 5870"/>
                <a:gd name="T2" fmla="*/ 3873 w 3874"/>
                <a:gd name="T3" fmla="*/ 0 h 5870"/>
                <a:gd name="T4" fmla="*/ 2704 w 3874"/>
                <a:gd name="T5" fmla="*/ 0 h 5870"/>
                <a:gd name="T6" fmla="*/ 1730 w 3874"/>
                <a:gd name="T7" fmla="*/ 0 h 5870"/>
                <a:gd name="T8" fmla="*/ 1730 w 3874"/>
                <a:gd name="T9" fmla="*/ 0 h 5870"/>
                <a:gd name="T10" fmla="*/ 1560 w 3874"/>
                <a:gd name="T11" fmla="*/ 25 h 5870"/>
                <a:gd name="T12" fmla="*/ 1413 w 3874"/>
                <a:gd name="T13" fmla="*/ 49 h 5870"/>
                <a:gd name="T14" fmla="*/ 1243 w 3874"/>
                <a:gd name="T15" fmla="*/ 98 h 5870"/>
                <a:gd name="T16" fmla="*/ 1097 w 3874"/>
                <a:gd name="T17" fmla="*/ 147 h 5870"/>
                <a:gd name="T18" fmla="*/ 926 w 3874"/>
                <a:gd name="T19" fmla="*/ 244 h 5870"/>
                <a:gd name="T20" fmla="*/ 780 w 3874"/>
                <a:gd name="T21" fmla="*/ 317 h 5870"/>
                <a:gd name="T22" fmla="*/ 658 w 3874"/>
                <a:gd name="T23" fmla="*/ 439 h 5870"/>
                <a:gd name="T24" fmla="*/ 537 w 3874"/>
                <a:gd name="T25" fmla="*/ 536 h 5870"/>
                <a:gd name="T26" fmla="*/ 415 w 3874"/>
                <a:gd name="T27" fmla="*/ 682 h 5870"/>
                <a:gd name="T28" fmla="*/ 293 w 3874"/>
                <a:gd name="T29" fmla="*/ 804 h 5870"/>
                <a:gd name="T30" fmla="*/ 220 w 3874"/>
                <a:gd name="T31" fmla="*/ 950 h 5870"/>
                <a:gd name="T32" fmla="*/ 147 w 3874"/>
                <a:gd name="T33" fmla="*/ 1096 h 5870"/>
                <a:gd name="T34" fmla="*/ 74 w 3874"/>
                <a:gd name="T35" fmla="*/ 1267 h 5870"/>
                <a:gd name="T36" fmla="*/ 25 w 3874"/>
                <a:gd name="T37" fmla="*/ 1437 h 5870"/>
                <a:gd name="T38" fmla="*/ 1 w 3874"/>
                <a:gd name="T39" fmla="*/ 1583 h 5870"/>
                <a:gd name="T40" fmla="*/ 1 w 3874"/>
                <a:gd name="T41" fmla="*/ 1754 h 5870"/>
                <a:gd name="T42" fmla="*/ 1 w 3874"/>
                <a:gd name="T43" fmla="*/ 4092 h 5870"/>
                <a:gd name="T44" fmla="*/ 1 w 3874"/>
                <a:gd name="T45" fmla="*/ 4092 h 5870"/>
                <a:gd name="T46" fmla="*/ 1 w 3874"/>
                <a:gd name="T47" fmla="*/ 4263 h 5870"/>
                <a:gd name="T48" fmla="*/ 25 w 3874"/>
                <a:gd name="T49" fmla="*/ 4433 h 5870"/>
                <a:gd name="T50" fmla="*/ 74 w 3874"/>
                <a:gd name="T51" fmla="*/ 4579 h 5870"/>
                <a:gd name="T52" fmla="*/ 147 w 3874"/>
                <a:gd name="T53" fmla="*/ 4750 h 5870"/>
                <a:gd name="T54" fmla="*/ 220 w 3874"/>
                <a:gd name="T55" fmla="*/ 4896 h 5870"/>
                <a:gd name="T56" fmla="*/ 293 w 3874"/>
                <a:gd name="T57" fmla="*/ 5042 h 5870"/>
                <a:gd name="T58" fmla="*/ 415 w 3874"/>
                <a:gd name="T59" fmla="*/ 5188 h 5870"/>
                <a:gd name="T60" fmla="*/ 537 w 3874"/>
                <a:gd name="T61" fmla="*/ 5310 h 5870"/>
                <a:gd name="T62" fmla="*/ 658 w 3874"/>
                <a:gd name="T63" fmla="*/ 5407 h 5870"/>
                <a:gd name="T64" fmla="*/ 780 w 3874"/>
                <a:gd name="T65" fmla="*/ 5529 h 5870"/>
                <a:gd name="T66" fmla="*/ 926 w 3874"/>
                <a:gd name="T67" fmla="*/ 5626 h 5870"/>
                <a:gd name="T68" fmla="*/ 1097 w 3874"/>
                <a:gd name="T69" fmla="*/ 5699 h 5870"/>
                <a:gd name="T70" fmla="*/ 1243 w 3874"/>
                <a:gd name="T71" fmla="*/ 5748 h 5870"/>
                <a:gd name="T72" fmla="*/ 1413 w 3874"/>
                <a:gd name="T73" fmla="*/ 5797 h 5870"/>
                <a:gd name="T74" fmla="*/ 1560 w 3874"/>
                <a:gd name="T75" fmla="*/ 5821 h 5870"/>
                <a:gd name="T76" fmla="*/ 1730 w 3874"/>
                <a:gd name="T77" fmla="*/ 5846 h 5870"/>
                <a:gd name="T78" fmla="*/ 1730 w 3874"/>
                <a:gd name="T79" fmla="*/ 5846 h 5870"/>
                <a:gd name="T80" fmla="*/ 2704 w 3874"/>
                <a:gd name="T81" fmla="*/ 5846 h 5870"/>
                <a:gd name="T82" fmla="*/ 3873 w 3874"/>
                <a:gd name="T83" fmla="*/ 5870 h 5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33" name="Google Shape;292;p27">
              <a:extLst>
                <a:ext uri="{FF2B5EF4-FFF2-40B4-BE49-F238E27FC236}">
                  <a16:creationId xmlns:a16="http://schemas.microsoft.com/office/drawing/2014/main" id="{12205116-C1AF-1442-ABE9-82684B5AE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1600" y="1660450"/>
              <a:ext cx="278900" cy="329425"/>
            </a:xfrm>
            <a:custGeom>
              <a:avLst/>
              <a:gdLst>
                <a:gd name="T0" fmla="*/ 11155 w 11156"/>
                <a:gd name="T1" fmla="*/ 0 h 13177"/>
                <a:gd name="T2" fmla="*/ 11155 w 11156"/>
                <a:gd name="T3" fmla="*/ 0 h 13177"/>
                <a:gd name="T4" fmla="*/ 10766 w 11156"/>
                <a:gd name="T5" fmla="*/ 317 h 13177"/>
                <a:gd name="T6" fmla="*/ 10352 w 11156"/>
                <a:gd name="T7" fmla="*/ 609 h 13177"/>
                <a:gd name="T8" fmla="*/ 9938 w 11156"/>
                <a:gd name="T9" fmla="*/ 901 h 13177"/>
                <a:gd name="T10" fmla="*/ 9524 w 11156"/>
                <a:gd name="T11" fmla="*/ 1169 h 13177"/>
                <a:gd name="T12" fmla="*/ 9085 w 11156"/>
                <a:gd name="T13" fmla="*/ 1413 h 13177"/>
                <a:gd name="T14" fmla="*/ 8671 w 11156"/>
                <a:gd name="T15" fmla="*/ 1632 h 13177"/>
                <a:gd name="T16" fmla="*/ 7843 w 11156"/>
                <a:gd name="T17" fmla="*/ 2046 h 13177"/>
                <a:gd name="T18" fmla="*/ 7015 w 11156"/>
                <a:gd name="T19" fmla="*/ 2387 h 13177"/>
                <a:gd name="T20" fmla="*/ 6211 w 11156"/>
                <a:gd name="T21" fmla="*/ 2679 h 13177"/>
                <a:gd name="T22" fmla="*/ 5456 w 11156"/>
                <a:gd name="T23" fmla="*/ 2898 h 13177"/>
                <a:gd name="T24" fmla="*/ 4774 w 11156"/>
                <a:gd name="T25" fmla="*/ 3093 h 13177"/>
                <a:gd name="T26" fmla="*/ 4774 w 11156"/>
                <a:gd name="T27" fmla="*/ 3093 h 13177"/>
                <a:gd name="T28" fmla="*/ 4239 w 11156"/>
                <a:gd name="T29" fmla="*/ 3215 h 13177"/>
                <a:gd name="T30" fmla="*/ 3678 w 11156"/>
                <a:gd name="T31" fmla="*/ 3312 h 13177"/>
                <a:gd name="T32" fmla="*/ 3070 w 11156"/>
                <a:gd name="T33" fmla="*/ 3410 h 13177"/>
                <a:gd name="T34" fmla="*/ 2461 w 11156"/>
                <a:gd name="T35" fmla="*/ 3459 h 13177"/>
                <a:gd name="T36" fmla="*/ 1219 w 11156"/>
                <a:gd name="T37" fmla="*/ 3580 h 13177"/>
                <a:gd name="T38" fmla="*/ 1 w 11156"/>
                <a:gd name="T39" fmla="*/ 3629 h 13177"/>
                <a:gd name="T40" fmla="*/ 1 w 11156"/>
                <a:gd name="T41" fmla="*/ 9523 h 13177"/>
                <a:gd name="T42" fmla="*/ 1 w 11156"/>
                <a:gd name="T43" fmla="*/ 9523 h 13177"/>
                <a:gd name="T44" fmla="*/ 1219 w 11156"/>
                <a:gd name="T45" fmla="*/ 9596 h 13177"/>
                <a:gd name="T46" fmla="*/ 2461 w 11156"/>
                <a:gd name="T47" fmla="*/ 9693 h 13177"/>
                <a:gd name="T48" fmla="*/ 3070 w 11156"/>
                <a:gd name="T49" fmla="*/ 9767 h 13177"/>
                <a:gd name="T50" fmla="*/ 3678 w 11156"/>
                <a:gd name="T51" fmla="*/ 9840 h 13177"/>
                <a:gd name="T52" fmla="*/ 4239 w 11156"/>
                <a:gd name="T53" fmla="*/ 9937 h 13177"/>
                <a:gd name="T54" fmla="*/ 4774 w 11156"/>
                <a:gd name="T55" fmla="*/ 10059 h 13177"/>
                <a:gd name="T56" fmla="*/ 4774 w 11156"/>
                <a:gd name="T57" fmla="*/ 10059 h 13177"/>
                <a:gd name="T58" fmla="*/ 5456 w 11156"/>
                <a:gd name="T59" fmla="*/ 10254 h 13177"/>
                <a:gd name="T60" fmla="*/ 6211 w 11156"/>
                <a:gd name="T61" fmla="*/ 10497 h 13177"/>
                <a:gd name="T62" fmla="*/ 7015 w 11156"/>
                <a:gd name="T63" fmla="*/ 10765 h 13177"/>
                <a:gd name="T64" fmla="*/ 7843 w 11156"/>
                <a:gd name="T65" fmla="*/ 11130 h 13177"/>
                <a:gd name="T66" fmla="*/ 8671 w 11156"/>
                <a:gd name="T67" fmla="*/ 11520 h 13177"/>
                <a:gd name="T68" fmla="*/ 9085 w 11156"/>
                <a:gd name="T69" fmla="*/ 11764 h 13177"/>
                <a:gd name="T70" fmla="*/ 9524 w 11156"/>
                <a:gd name="T71" fmla="*/ 12007 h 13177"/>
                <a:gd name="T72" fmla="*/ 9938 w 11156"/>
                <a:gd name="T73" fmla="*/ 12251 h 13177"/>
                <a:gd name="T74" fmla="*/ 10352 w 11156"/>
                <a:gd name="T75" fmla="*/ 12543 h 13177"/>
                <a:gd name="T76" fmla="*/ 10766 w 11156"/>
                <a:gd name="T77" fmla="*/ 12835 h 13177"/>
                <a:gd name="T78" fmla="*/ 11155 w 11156"/>
                <a:gd name="T79" fmla="*/ 13176 h 1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34" name="Google Shape;293;p27">
              <a:extLst>
                <a:ext uri="{FF2B5EF4-FFF2-40B4-BE49-F238E27FC236}">
                  <a16:creationId xmlns:a16="http://schemas.microsoft.com/office/drawing/2014/main" id="{A5B19527-9BB7-F540-BE8C-8BF01344E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6550" y="1635475"/>
              <a:ext cx="34750" cy="378750"/>
            </a:xfrm>
            <a:custGeom>
              <a:avLst/>
              <a:gdLst>
                <a:gd name="T0" fmla="*/ 1024 w 1390"/>
                <a:gd name="T1" fmla="*/ 49 h 15150"/>
                <a:gd name="T2" fmla="*/ 1024 w 1390"/>
                <a:gd name="T3" fmla="*/ 49 h 15150"/>
                <a:gd name="T4" fmla="*/ 902 w 1390"/>
                <a:gd name="T5" fmla="*/ 1 h 15150"/>
                <a:gd name="T6" fmla="*/ 805 w 1390"/>
                <a:gd name="T7" fmla="*/ 1 h 15150"/>
                <a:gd name="T8" fmla="*/ 805 w 1390"/>
                <a:gd name="T9" fmla="*/ 1 h 15150"/>
                <a:gd name="T10" fmla="*/ 683 w 1390"/>
                <a:gd name="T11" fmla="*/ 1 h 15150"/>
                <a:gd name="T12" fmla="*/ 585 w 1390"/>
                <a:gd name="T13" fmla="*/ 49 h 15150"/>
                <a:gd name="T14" fmla="*/ 464 w 1390"/>
                <a:gd name="T15" fmla="*/ 98 h 15150"/>
                <a:gd name="T16" fmla="*/ 391 w 1390"/>
                <a:gd name="T17" fmla="*/ 171 h 15150"/>
                <a:gd name="T18" fmla="*/ 391 w 1390"/>
                <a:gd name="T19" fmla="*/ 171 h 15150"/>
                <a:gd name="T20" fmla="*/ 1 w 1390"/>
                <a:gd name="T21" fmla="*/ 536 h 15150"/>
                <a:gd name="T22" fmla="*/ 1 w 1390"/>
                <a:gd name="T23" fmla="*/ 14638 h 15150"/>
                <a:gd name="T24" fmla="*/ 1 w 1390"/>
                <a:gd name="T25" fmla="*/ 14638 h 15150"/>
                <a:gd name="T26" fmla="*/ 391 w 1390"/>
                <a:gd name="T27" fmla="*/ 14979 h 15150"/>
                <a:gd name="T28" fmla="*/ 391 w 1390"/>
                <a:gd name="T29" fmla="*/ 14979 h 15150"/>
                <a:gd name="T30" fmla="*/ 464 w 1390"/>
                <a:gd name="T31" fmla="*/ 15052 h 15150"/>
                <a:gd name="T32" fmla="*/ 585 w 1390"/>
                <a:gd name="T33" fmla="*/ 15101 h 15150"/>
                <a:gd name="T34" fmla="*/ 683 w 1390"/>
                <a:gd name="T35" fmla="*/ 15149 h 15150"/>
                <a:gd name="T36" fmla="*/ 805 w 1390"/>
                <a:gd name="T37" fmla="*/ 15149 h 15150"/>
                <a:gd name="T38" fmla="*/ 805 w 1390"/>
                <a:gd name="T39" fmla="*/ 15149 h 15150"/>
                <a:gd name="T40" fmla="*/ 902 w 1390"/>
                <a:gd name="T41" fmla="*/ 15149 h 15150"/>
                <a:gd name="T42" fmla="*/ 1024 w 1390"/>
                <a:gd name="T43" fmla="*/ 15101 h 15150"/>
                <a:gd name="T44" fmla="*/ 1024 w 1390"/>
                <a:gd name="T45" fmla="*/ 15101 h 15150"/>
                <a:gd name="T46" fmla="*/ 1170 w 1390"/>
                <a:gd name="T47" fmla="*/ 15028 h 15150"/>
                <a:gd name="T48" fmla="*/ 1292 w 1390"/>
                <a:gd name="T49" fmla="*/ 14906 h 15150"/>
                <a:gd name="T50" fmla="*/ 1365 w 1390"/>
                <a:gd name="T51" fmla="*/ 14735 h 15150"/>
                <a:gd name="T52" fmla="*/ 1389 w 1390"/>
                <a:gd name="T53" fmla="*/ 14565 h 15150"/>
                <a:gd name="T54" fmla="*/ 1389 w 1390"/>
                <a:gd name="T55" fmla="*/ 585 h 15150"/>
                <a:gd name="T56" fmla="*/ 1389 w 1390"/>
                <a:gd name="T57" fmla="*/ 585 h 15150"/>
                <a:gd name="T58" fmla="*/ 1365 w 1390"/>
                <a:gd name="T59" fmla="*/ 415 h 15150"/>
                <a:gd name="T60" fmla="*/ 1292 w 1390"/>
                <a:gd name="T61" fmla="*/ 269 h 15150"/>
                <a:gd name="T62" fmla="*/ 1170 w 1390"/>
                <a:gd name="T63" fmla="*/ 122 h 15150"/>
                <a:gd name="T64" fmla="*/ 1024 w 1390"/>
                <a:gd name="T65" fmla="*/ 49 h 15150"/>
                <a:gd name="T66" fmla="*/ 1024 w 1390"/>
                <a:gd name="T67" fmla="*/ 49 h 15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91" name="Google Shape;294;p27">
            <a:extLst>
              <a:ext uri="{FF2B5EF4-FFF2-40B4-BE49-F238E27FC236}">
                <a16:creationId xmlns:a16="http://schemas.microsoft.com/office/drawing/2014/main" id="{9FA59C35-D0AD-FB46-8730-8B546034A536}"/>
              </a:ext>
            </a:extLst>
          </p:cNvPr>
          <p:cNvGrpSpPr>
            <a:grpSpLocks/>
          </p:cNvGrpSpPr>
          <p:nvPr/>
        </p:nvGrpSpPr>
        <p:grpSpPr bwMode="auto">
          <a:xfrm>
            <a:off x="371475" y="2085975"/>
            <a:ext cx="303213" cy="327025"/>
            <a:chOff x="616425" y="2329600"/>
            <a:chExt cx="361700" cy="388475"/>
          </a:xfrm>
        </p:grpSpPr>
        <p:sp>
          <p:nvSpPr>
            <p:cNvPr id="37222" name="Google Shape;295;p27">
              <a:extLst>
                <a:ext uri="{FF2B5EF4-FFF2-40B4-BE49-F238E27FC236}">
                  <a16:creationId xmlns:a16="http://schemas.microsoft.com/office/drawing/2014/main" id="{13542986-75E3-0A4C-B9C4-5296498B5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25" y="2329600"/>
              <a:ext cx="361700" cy="388475"/>
            </a:xfrm>
            <a:custGeom>
              <a:avLst/>
              <a:gdLst>
                <a:gd name="T0" fmla="*/ 9621 w 14468"/>
                <a:gd name="T1" fmla="*/ 6479 h 15539"/>
                <a:gd name="T2" fmla="*/ 10303 w 14468"/>
                <a:gd name="T3" fmla="*/ 1656 h 15539"/>
                <a:gd name="T4" fmla="*/ 10400 w 14468"/>
                <a:gd name="T5" fmla="*/ 1559 h 15539"/>
                <a:gd name="T6" fmla="*/ 10522 w 14468"/>
                <a:gd name="T7" fmla="*/ 1291 h 15539"/>
                <a:gd name="T8" fmla="*/ 10571 w 14468"/>
                <a:gd name="T9" fmla="*/ 1023 h 15539"/>
                <a:gd name="T10" fmla="*/ 10547 w 14468"/>
                <a:gd name="T11" fmla="*/ 731 h 15539"/>
                <a:gd name="T12" fmla="*/ 10498 w 14468"/>
                <a:gd name="T13" fmla="*/ 609 h 15539"/>
                <a:gd name="T14" fmla="*/ 10352 w 14468"/>
                <a:gd name="T15" fmla="*/ 366 h 15539"/>
                <a:gd name="T16" fmla="*/ 10157 w 14468"/>
                <a:gd name="T17" fmla="*/ 171 h 15539"/>
                <a:gd name="T18" fmla="*/ 9889 w 14468"/>
                <a:gd name="T19" fmla="*/ 49 h 15539"/>
                <a:gd name="T20" fmla="*/ 9621 w 14468"/>
                <a:gd name="T21" fmla="*/ 0 h 15539"/>
                <a:gd name="T22" fmla="*/ 4848 w 14468"/>
                <a:gd name="T23" fmla="*/ 0 h 15539"/>
                <a:gd name="T24" fmla="*/ 4580 w 14468"/>
                <a:gd name="T25" fmla="*/ 49 h 15539"/>
                <a:gd name="T26" fmla="*/ 4312 w 14468"/>
                <a:gd name="T27" fmla="*/ 171 h 15539"/>
                <a:gd name="T28" fmla="*/ 4117 w 14468"/>
                <a:gd name="T29" fmla="*/ 366 h 15539"/>
                <a:gd name="T30" fmla="*/ 3971 w 14468"/>
                <a:gd name="T31" fmla="*/ 609 h 15539"/>
                <a:gd name="T32" fmla="*/ 3922 w 14468"/>
                <a:gd name="T33" fmla="*/ 731 h 15539"/>
                <a:gd name="T34" fmla="*/ 3898 w 14468"/>
                <a:gd name="T35" fmla="*/ 1023 h 15539"/>
                <a:gd name="T36" fmla="*/ 3946 w 14468"/>
                <a:gd name="T37" fmla="*/ 1291 h 15539"/>
                <a:gd name="T38" fmla="*/ 4068 w 14468"/>
                <a:gd name="T39" fmla="*/ 1559 h 15539"/>
                <a:gd name="T40" fmla="*/ 4848 w 14468"/>
                <a:gd name="T41" fmla="*/ 2338 h 15539"/>
                <a:gd name="T42" fmla="*/ 196 w 14468"/>
                <a:gd name="T43" fmla="*/ 13030 h 15539"/>
                <a:gd name="T44" fmla="*/ 123 w 14468"/>
                <a:gd name="T45" fmla="*/ 13152 h 15539"/>
                <a:gd name="T46" fmla="*/ 25 w 14468"/>
                <a:gd name="T47" fmla="*/ 13395 h 15539"/>
                <a:gd name="T48" fmla="*/ 1 w 14468"/>
                <a:gd name="T49" fmla="*/ 13639 h 15539"/>
                <a:gd name="T50" fmla="*/ 50 w 14468"/>
                <a:gd name="T51" fmla="*/ 13907 h 15539"/>
                <a:gd name="T52" fmla="*/ 585 w 14468"/>
                <a:gd name="T53" fmla="*/ 15003 h 15539"/>
                <a:gd name="T54" fmla="*/ 658 w 14468"/>
                <a:gd name="T55" fmla="*/ 15125 h 15539"/>
                <a:gd name="T56" fmla="*/ 829 w 14468"/>
                <a:gd name="T57" fmla="*/ 15320 h 15539"/>
                <a:gd name="T58" fmla="*/ 1073 w 14468"/>
                <a:gd name="T59" fmla="*/ 15441 h 15539"/>
                <a:gd name="T60" fmla="*/ 1316 w 14468"/>
                <a:gd name="T61" fmla="*/ 15539 h 15539"/>
                <a:gd name="T62" fmla="*/ 13006 w 14468"/>
                <a:gd name="T63" fmla="*/ 15539 h 15539"/>
                <a:gd name="T64" fmla="*/ 13153 w 14468"/>
                <a:gd name="T65" fmla="*/ 15539 h 15539"/>
                <a:gd name="T66" fmla="*/ 13396 w 14468"/>
                <a:gd name="T67" fmla="*/ 15441 h 15539"/>
                <a:gd name="T68" fmla="*/ 13640 w 14468"/>
                <a:gd name="T69" fmla="*/ 15320 h 15539"/>
                <a:gd name="T70" fmla="*/ 13810 w 14468"/>
                <a:gd name="T71" fmla="*/ 15125 h 15539"/>
                <a:gd name="T72" fmla="*/ 14370 w 14468"/>
                <a:gd name="T73" fmla="*/ 14029 h 15539"/>
                <a:gd name="T74" fmla="*/ 14419 w 14468"/>
                <a:gd name="T75" fmla="*/ 13907 h 15539"/>
                <a:gd name="T76" fmla="*/ 14468 w 14468"/>
                <a:gd name="T77" fmla="*/ 13639 h 15539"/>
                <a:gd name="T78" fmla="*/ 14443 w 14468"/>
                <a:gd name="T79" fmla="*/ 13395 h 15539"/>
                <a:gd name="T80" fmla="*/ 14346 w 14468"/>
                <a:gd name="T81" fmla="*/ 13152 h 15539"/>
                <a:gd name="T82" fmla="*/ 14273 w 14468"/>
                <a:gd name="T83" fmla="*/ 13030 h 15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3" name="Google Shape;296;p27">
              <a:extLst>
                <a:ext uri="{FF2B5EF4-FFF2-40B4-BE49-F238E27FC236}">
                  <a16:creationId xmlns:a16="http://schemas.microsoft.com/office/drawing/2014/main" id="{92611CEE-FA8E-9B4F-81FE-08FA9F3ED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725" y="2545750"/>
              <a:ext cx="185125" cy="25"/>
            </a:xfrm>
            <a:custGeom>
              <a:avLst/>
              <a:gdLst>
                <a:gd name="T0" fmla="*/ 7404 w 7405"/>
                <a:gd name="T1" fmla="*/ 0 h 1"/>
                <a:gd name="T2" fmla="*/ 0 w 7405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4" name="Google Shape;297;p27">
              <a:extLst>
                <a:ext uri="{FF2B5EF4-FFF2-40B4-BE49-F238E27FC236}">
                  <a16:creationId xmlns:a16="http://schemas.microsoft.com/office/drawing/2014/main" id="{D39AE7DD-008E-9941-9E36-0A05AE90A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875" y="2626125"/>
              <a:ext cx="31075" cy="31075"/>
            </a:xfrm>
            <a:custGeom>
              <a:avLst/>
              <a:gdLst>
                <a:gd name="T0" fmla="*/ 1 w 1243"/>
                <a:gd name="T1" fmla="*/ 633 h 1243"/>
                <a:gd name="T2" fmla="*/ 1 w 1243"/>
                <a:gd name="T3" fmla="*/ 633 h 1243"/>
                <a:gd name="T4" fmla="*/ 25 w 1243"/>
                <a:gd name="T5" fmla="*/ 487 h 1243"/>
                <a:gd name="T6" fmla="*/ 50 w 1243"/>
                <a:gd name="T7" fmla="*/ 390 h 1243"/>
                <a:gd name="T8" fmla="*/ 98 w 1243"/>
                <a:gd name="T9" fmla="*/ 268 h 1243"/>
                <a:gd name="T10" fmla="*/ 171 w 1243"/>
                <a:gd name="T11" fmla="*/ 171 h 1243"/>
                <a:gd name="T12" fmla="*/ 269 w 1243"/>
                <a:gd name="T13" fmla="*/ 98 h 1243"/>
                <a:gd name="T14" fmla="*/ 390 w 1243"/>
                <a:gd name="T15" fmla="*/ 49 h 1243"/>
                <a:gd name="T16" fmla="*/ 488 w 1243"/>
                <a:gd name="T17" fmla="*/ 24 h 1243"/>
                <a:gd name="T18" fmla="*/ 634 w 1243"/>
                <a:gd name="T19" fmla="*/ 0 h 1243"/>
                <a:gd name="T20" fmla="*/ 634 w 1243"/>
                <a:gd name="T21" fmla="*/ 0 h 1243"/>
                <a:gd name="T22" fmla="*/ 756 w 1243"/>
                <a:gd name="T23" fmla="*/ 24 h 1243"/>
                <a:gd name="T24" fmla="*/ 853 w 1243"/>
                <a:gd name="T25" fmla="*/ 49 h 1243"/>
                <a:gd name="T26" fmla="*/ 975 w 1243"/>
                <a:gd name="T27" fmla="*/ 98 h 1243"/>
                <a:gd name="T28" fmla="*/ 1072 w 1243"/>
                <a:gd name="T29" fmla="*/ 171 h 1243"/>
                <a:gd name="T30" fmla="*/ 1146 w 1243"/>
                <a:gd name="T31" fmla="*/ 268 h 1243"/>
                <a:gd name="T32" fmla="*/ 1194 w 1243"/>
                <a:gd name="T33" fmla="*/ 390 h 1243"/>
                <a:gd name="T34" fmla="*/ 1243 w 1243"/>
                <a:gd name="T35" fmla="*/ 487 h 1243"/>
                <a:gd name="T36" fmla="*/ 1243 w 1243"/>
                <a:gd name="T37" fmla="*/ 633 h 1243"/>
                <a:gd name="T38" fmla="*/ 1243 w 1243"/>
                <a:gd name="T39" fmla="*/ 633 h 1243"/>
                <a:gd name="T40" fmla="*/ 1243 w 1243"/>
                <a:gd name="T41" fmla="*/ 755 h 1243"/>
                <a:gd name="T42" fmla="*/ 1194 w 1243"/>
                <a:gd name="T43" fmla="*/ 853 h 1243"/>
                <a:gd name="T44" fmla="*/ 1146 w 1243"/>
                <a:gd name="T45" fmla="*/ 974 h 1243"/>
                <a:gd name="T46" fmla="*/ 1072 w 1243"/>
                <a:gd name="T47" fmla="*/ 1072 h 1243"/>
                <a:gd name="T48" fmla="*/ 975 w 1243"/>
                <a:gd name="T49" fmla="*/ 1145 h 1243"/>
                <a:gd name="T50" fmla="*/ 853 w 1243"/>
                <a:gd name="T51" fmla="*/ 1194 h 1243"/>
                <a:gd name="T52" fmla="*/ 756 w 1243"/>
                <a:gd name="T53" fmla="*/ 1242 h 1243"/>
                <a:gd name="T54" fmla="*/ 634 w 1243"/>
                <a:gd name="T55" fmla="*/ 1242 h 1243"/>
                <a:gd name="T56" fmla="*/ 634 w 1243"/>
                <a:gd name="T57" fmla="*/ 1242 h 1243"/>
                <a:gd name="T58" fmla="*/ 488 w 1243"/>
                <a:gd name="T59" fmla="*/ 1242 h 1243"/>
                <a:gd name="T60" fmla="*/ 390 w 1243"/>
                <a:gd name="T61" fmla="*/ 1194 h 1243"/>
                <a:gd name="T62" fmla="*/ 269 w 1243"/>
                <a:gd name="T63" fmla="*/ 1145 h 1243"/>
                <a:gd name="T64" fmla="*/ 171 w 1243"/>
                <a:gd name="T65" fmla="*/ 1072 h 1243"/>
                <a:gd name="T66" fmla="*/ 98 w 1243"/>
                <a:gd name="T67" fmla="*/ 974 h 1243"/>
                <a:gd name="T68" fmla="*/ 50 w 1243"/>
                <a:gd name="T69" fmla="*/ 853 h 1243"/>
                <a:gd name="T70" fmla="*/ 25 w 1243"/>
                <a:gd name="T71" fmla="*/ 755 h 1243"/>
                <a:gd name="T72" fmla="*/ 1 w 1243"/>
                <a:gd name="T73" fmla="*/ 633 h 1243"/>
                <a:gd name="T74" fmla="*/ 1 w 1243"/>
                <a:gd name="T75" fmla="*/ 633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5" name="Google Shape;298;p27">
              <a:extLst>
                <a:ext uri="{FF2B5EF4-FFF2-40B4-BE49-F238E27FC236}">
                  <a16:creationId xmlns:a16="http://schemas.microsoft.com/office/drawing/2014/main" id="{903FE85B-8358-D246-BEDB-6E7710D57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000" y="2568275"/>
              <a:ext cx="54200" cy="53600"/>
            </a:xfrm>
            <a:custGeom>
              <a:avLst/>
              <a:gdLst>
                <a:gd name="T0" fmla="*/ 1096 w 2168"/>
                <a:gd name="T1" fmla="*/ 2144 h 2144"/>
                <a:gd name="T2" fmla="*/ 1096 w 2168"/>
                <a:gd name="T3" fmla="*/ 2144 h 2144"/>
                <a:gd name="T4" fmla="*/ 877 w 2168"/>
                <a:gd name="T5" fmla="*/ 2119 h 2144"/>
                <a:gd name="T6" fmla="*/ 658 w 2168"/>
                <a:gd name="T7" fmla="*/ 2071 h 2144"/>
                <a:gd name="T8" fmla="*/ 487 w 2168"/>
                <a:gd name="T9" fmla="*/ 1973 h 2144"/>
                <a:gd name="T10" fmla="*/ 317 w 2168"/>
                <a:gd name="T11" fmla="*/ 1827 h 2144"/>
                <a:gd name="T12" fmla="*/ 195 w 2168"/>
                <a:gd name="T13" fmla="*/ 1681 h 2144"/>
                <a:gd name="T14" fmla="*/ 98 w 2168"/>
                <a:gd name="T15" fmla="*/ 1486 h 2144"/>
                <a:gd name="T16" fmla="*/ 25 w 2168"/>
                <a:gd name="T17" fmla="*/ 1291 h 2144"/>
                <a:gd name="T18" fmla="*/ 0 w 2168"/>
                <a:gd name="T19" fmla="*/ 1072 h 2144"/>
                <a:gd name="T20" fmla="*/ 0 w 2168"/>
                <a:gd name="T21" fmla="*/ 1072 h 2144"/>
                <a:gd name="T22" fmla="*/ 25 w 2168"/>
                <a:gd name="T23" fmla="*/ 853 h 2144"/>
                <a:gd name="T24" fmla="*/ 98 w 2168"/>
                <a:gd name="T25" fmla="*/ 658 h 2144"/>
                <a:gd name="T26" fmla="*/ 195 w 2168"/>
                <a:gd name="T27" fmla="*/ 463 h 2144"/>
                <a:gd name="T28" fmla="*/ 317 w 2168"/>
                <a:gd name="T29" fmla="*/ 317 h 2144"/>
                <a:gd name="T30" fmla="*/ 487 w 2168"/>
                <a:gd name="T31" fmla="*/ 171 h 2144"/>
                <a:gd name="T32" fmla="*/ 658 w 2168"/>
                <a:gd name="T33" fmla="*/ 73 h 2144"/>
                <a:gd name="T34" fmla="*/ 877 w 2168"/>
                <a:gd name="T35" fmla="*/ 0 h 2144"/>
                <a:gd name="T36" fmla="*/ 1096 w 2168"/>
                <a:gd name="T37" fmla="*/ 0 h 2144"/>
                <a:gd name="T38" fmla="*/ 1096 w 2168"/>
                <a:gd name="T39" fmla="*/ 0 h 2144"/>
                <a:gd name="T40" fmla="*/ 1315 w 2168"/>
                <a:gd name="T41" fmla="*/ 0 h 2144"/>
                <a:gd name="T42" fmla="*/ 1510 w 2168"/>
                <a:gd name="T43" fmla="*/ 73 h 2144"/>
                <a:gd name="T44" fmla="*/ 1681 w 2168"/>
                <a:gd name="T45" fmla="*/ 171 h 2144"/>
                <a:gd name="T46" fmla="*/ 1851 w 2168"/>
                <a:gd name="T47" fmla="*/ 317 h 2144"/>
                <a:gd name="T48" fmla="*/ 1973 w 2168"/>
                <a:gd name="T49" fmla="*/ 463 h 2144"/>
                <a:gd name="T50" fmla="*/ 2070 w 2168"/>
                <a:gd name="T51" fmla="*/ 658 h 2144"/>
                <a:gd name="T52" fmla="*/ 2144 w 2168"/>
                <a:gd name="T53" fmla="*/ 853 h 2144"/>
                <a:gd name="T54" fmla="*/ 2168 w 2168"/>
                <a:gd name="T55" fmla="*/ 1072 h 2144"/>
                <a:gd name="T56" fmla="*/ 2168 w 2168"/>
                <a:gd name="T57" fmla="*/ 1072 h 2144"/>
                <a:gd name="T58" fmla="*/ 2144 w 2168"/>
                <a:gd name="T59" fmla="*/ 1291 h 2144"/>
                <a:gd name="T60" fmla="*/ 2070 w 2168"/>
                <a:gd name="T61" fmla="*/ 1486 h 2144"/>
                <a:gd name="T62" fmla="*/ 1973 w 2168"/>
                <a:gd name="T63" fmla="*/ 1681 h 2144"/>
                <a:gd name="T64" fmla="*/ 1851 w 2168"/>
                <a:gd name="T65" fmla="*/ 1827 h 2144"/>
                <a:gd name="T66" fmla="*/ 1681 w 2168"/>
                <a:gd name="T67" fmla="*/ 1973 h 2144"/>
                <a:gd name="T68" fmla="*/ 1510 w 2168"/>
                <a:gd name="T69" fmla="*/ 2071 h 2144"/>
                <a:gd name="T70" fmla="*/ 1315 w 2168"/>
                <a:gd name="T71" fmla="*/ 2119 h 2144"/>
                <a:gd name="T72" fmla="*/ 1096 w 2168"/>
                <a:gd name="T73" fmla="*/ 2144 h 2144"/>
                <a:gd name="T74" fmla="*/ 1096 w 2168"/>
                <a:gd name="T75" fmla="*/ 2144 h 2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6" name="Google Shape;299;p27">
              <a:extLst>
                <a:ext uri="{FF2B5EF4-FFF2-40B4-BE49-F238E27FC236}">
                  <a16:creationId xmlns:a16="http://schemas.microsoft.com/office/drawing/2014/main" id="{59AAC695-3D5A-6547-B7F9-C05C58013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75" y="2662650"/>
              <a:ext cx="23775" cy="23775"/>
            </a:xfrm>
            <a:custGeom>
              <a:avLst/>
              <a:gdLst>
                <a:gd name="T0" fmla="*/ 0 w 951"/>
                <a:gd name="T1" fmla="*/ 463 h 951"/>
                <a:gd name="T2" fmla="*/ 0 w 951"/>
                <a:gd name="T3" fmla="*/ 463 h 951"/>
                <a:gd name="T4" fmla="*/ 0 w 951"/>
                <a:gd name="T5" fmla="*/ 366 h 951"/>
                <a:gd name="T6" fmla="*/ 25 w 951"/>
                <a:gd name="T7" fmla="*/ 293 h 951"/>
                <a:gd name="T8" fmla="*/ 73 w 951"/>
                <a:gd name="T9" fmla="*/ 195 h 951"/>
                <a:gd name="T10" fmla="*/ 146 w 951"/>
                <a:gd name="T11" fmla="*/ 122 h 951"/>
                <a:gd name="T12" fmla="*/ 220 w 951"/>
                <a:gd name="T13" fmla="*/ 73 h 951"/>
                <a:gd name="T14" fmla="*/ 293 w 951"/>
                <a:gd name="T15" fmla="*/ 25 h 951"/>
                <a:gd name="T16" fmla="*/ 390 w 951"/>
                <a:gd name="T17" fmla="*/ 0 h 951"/>
                <a:gd name="T18" fmla="*/ 487 w 951"/>
                <a:gd name="T19" fmla="*/ 0 h 951"/>
                <a:gd name="T20" fmla="*/ 487 w 951"/>
                <a:gd name="T21" fmla="*/ 0 h 951"/>
                <a:gd name="T22" fmla="*/ 585 w 951"/>
                <a:gd name="T23" fmla="*/ 0 h 951"/>
                <a:gd name="T24" fmla="*/ 658 w 951"/>
                <a:gd name="T25" fmla="*/ 25 h 951"/>
                <a:gd name="T26" fmla="*/ 755 w 951"/>
                <a:gd name="T27" fmla="*/ 73 h 951"/>
                <a:gd name="T28" fmla="*/ 828 w 951"/>
                <a:gd name="T29" fmla="*/ 122 h 951"/>
                <a:gd name="T30" fmla="*/ 877 w 951"/>
                <a:gd name="T31" fmla="*/ 195 h 951"/>
                <a:gd name="T32" fmla="*/ 926 w 951"/>
                <a:gd name="T33" fmla="*/ 293 h 951"/>
                <a:gd name="T34" fmla="*/ 950 w 951"/>
                <a:gd name="T35" fmla="*/ 366 h 951"/>
                <a:gd name="T36" fmla="*/ 950 w 951"/>
                <a:gd name="T37" fmla="*/ 463 h 951"/>
                <a:gd name="T38" fmla="*/ 950 w 951"/>
                <a:gd name="T39" fmla="*/ 463 h 951"/>
                <a:gd name="T40" fmla="*/ 950 w 951"/>
                <a:gd name="T41" fmla="*/ 561 h 951"/>
                <a:gd name="T42" fmla="*/ 926 w 951"/>
                <a:gd name="T43" fmla="*/ 658 h 951"/>
                <a:gd name="T44" fmla="*/ 877 w 951"/>
                <a:gd name="T45" fmla="*/ 755 h 951"/>
                <a:gd name="T46" fmla="*/ 828 w 951"/>
                <a:gd name="T47" fmla="*/ 804 h 951"/>
                <a:gd name="T48" fmla="*/ 755 w 951"/>
                <a:gd name="T49" fmla="*/ 877 h 951"/>
                <a:gd name="T50" fmla="*/ 658 w 951"/>
                <a:gd name="T51" fmla="*/ 926 h 951"/>
                <a:gd name="T52" fmla="*/ 585 w 951"/>
                <a:gd name="T53" fmla="*/ 950 h 951"/>
                <a:gd name="T54" fmla="*/ 487 w 951"/>
                <a:gd name="T55" fmla="*/ 950 h 951"/>
                <a:gd name="T56" fmla="*/ 487 w 951"/>
                <a:gd name="T57" fmla="*/ 950 h 951"/>
                <a:gd name="T58" fmla="*/ 390 w 951"/>
                <a:gd name="T59" fmla="*/ 950 h 951"/>
                <a:gd name="T60" fmla="*/ 293 w 951"/>
                <a:gd name="T61" fmla="*/ 926 h 951"/>
                <a:gd name="T62" fmla="*/ 220 w 951"/>
                <a:gd name="T63" fmla="*/ 877 h 951"/>
                <a:gd name="T64" fmla="*/ 146 w 951"/>
                <a:gd name="T65" fmla="*/ 804 h 951"/>
                <a:gd name="T66" fmla="*/ 73 w 951"/>
                <a:gd name="T67" fmla="*/ 755 h 951"/>
                <a:gd name="T68" fmla="*/ 25 w 951"/>
                <a:gd name="T69" fmla="*/ 658 h 951"/>
                <a:gd name="T70" fmla="*/ 0 w 951"/>
                <a:gd name="T71" fmla="*/ 561 h 951"/>
                <a:gd name="T72" fmla="*/ 0 w 951"/>
                <a:gd name="T73" fmla="*/ 463 h 951"/>
                <a:gd name="T74" fmla="*/ 0 w 951"/>
                <a:gd name="T75" fmla="*/ 463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7" name="Google Shape;300;p27">
              <a:extLst>
                <a:ext uri="{FF2B5EF4-FFF2-40B4-BE49-F238E27FC236}">
                  <a16:creationId xmlns:a16="http://schemas.microsoft.com/office/drawing/2014/main" id="{A1708F32-9E9E-1844-B5C4-5017A1F27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00" y="2503125"/>
              <a:ext cx="24375" cy="23775"/>
            </a:xfrm>
            <a:custGeom>
              <a:avLst/>
              <a:gdLst>
                <a:gd name="T0" fmla="*/ 1 w 975"/>
                <a:gd name="T1" fmla="*/ 463 h 951"/>
                <a:gd name="T2" fmla="*/ 1 w 975"/>
                <a:gd name="T3" fmla="*/ 463 h 951"/>
                <a:gd name="T4" fmla="*/ 25 w 975"/>
                <a:gd name="T5" fmla="*/ 366 h 951"/>
                <a:gd name="T6" fmla="*/ 49 w 975"/>
                <a:gd name="T7" fmla="*/ 293 h 951"/>
                <a:gd name="T8" fmla="*/ 98 w 975"/>
                <a:gd name="T9" fmla="*/ 195 h 951"/>
                <a:gd name="T10" fmla="*/ 147 w 975"/>
                <a:gd name="T11" fmla="*/ 122 h 951"/>
                <a:gd name="T12" fmla="*/ 220 w 975"/>
                <a:gd name="T13" fmla="*/ 73 h 951"/>
                <a:gd name="T14" fmla="*/ 293 w 975"/>
                <a:gd name="T15" fmla="*/ 25 h 951"/>
                <a:gd name="T16" fmla="*/ 390 w 975"/>
                <a:gd name="T17" fmla="*/ 0 h 951"/>
                <a:gd name="T18" fmla="*/ 488 w 975"/>
                <a:gd name="T19" fmla="*/ 0 h 951"/>
                <a:gd name="T20" fmla="*/ 488 w 975"/>
                <a:gd name="T21" fmla="*/ 0 h 951"/>
                <a:gd name="T22" fmla="*/ 585 w 975"/>
                <a:gd name="T23" fmla="*/ 0 h 951"/>
                <a:gd name="T24" fmla="*/ 683 w 975"/>
                <a:gd name="T25" fmla="*/ 25 h 951"/>
                <a:gd name="T26" fmla="*/ 756 w 975"/>
                <a:gd name="T27" fmla="*/ 73 h 951"/>
                <a:gd name="T28" fmla="*/ 829 w 975"/>
                <a:gd name="T29" fmla="*/ 122 h 951"/>
                <a:gd name="T30" fmla="*/ 877 w 975"/>
                <a:gd name="T31" fmla="*/ 195 h 951"/>
                <a:gd name="T32" fmla="*/ 926 w 975"/>
                <a:gd name="T33" fmla="*/ 293 h 951"/>
                <a:gd name="T34" fmla="*/ 951 w 975"/>
                <a:gd name="T35" fmla="*/ 366 h 951"/>
                <a:gd name="T36" fmla="*/ 975 w 975"/>
                <a:gd name="T37" fmla="*/ 463 h 951"/>
                <a:gd name="T38" fmla="*/ 975 w 975"/>
                <a:gd name="T39" fmla="*/ 463 h 951"/>
                <a:gd name="T40" fmla="*/ 951 w 975"/>
                <a:gd name="T41" fmla="*/ 561 h 951"/>
                <a:gd name="T42" fmla="*/ 926 w 975"/>
                <a:gd name="T43" fmla="*/ 658 h 951"/>
                <a:gd name="T44" fmla="*/ 877 w 975"/>
                <a:gd name="T45" fmla="*/ 731 h 951"/>
                <a:gd name="T46" fmla="*/ 829 w 975"/>
                <a:gd name="T47" fmla="*/ 804 h 951"/>
                <a:gd name="T48" fmla="*/ 756 w 975"/>
                <a:gd name="T49" fmla="*/ 877 h 951"/>
                <a:gd name="T50" fmla="*/ 683 w 975"/>
                <a:gd name="T51" fmla="*/ 902 h 951"/>
                <a:gd name="T52" fmla="*/ 585 w 975"/>
                <a:gd name="T53" fmla="*/ 950 h 951"/>
                <a:gd name="T54" fmla="*/ 488 w 975"/>
                <a:gd name="T55" fmla="*/ 950 h 951"/>
                <a:gd name="T56" fmla="*/ 488 w 975"/>
                <a:gd name="T57" fmla="*/ 950 h 951"/>
                <a:gd name="T58" fmla="*/ 390 w 975"/>
                <a:gd name="T59" fmla="*/ 950 h 951"/>
                <a:gd name="T60" fmla="*/ 293 w 975"/>
                <a:gd name="T61" fmla="*/ 902 h 951"/>
                <a:gd name="T62" fmla="*/ 220 w 975"/>
                <a:gd name="T63" fmla="*/ 877 h 951"/>
                <a:gd name="T64" fmla="*/ 147 w 975"/>
                <a:gd name="T65" fmla="*/ 804 h 951"/>
                <a:gd name="T66" fmla="*/ 98 w 975"/>
                <a:gd name="T67" fmla="*/ 731 h 951"/>
                <a:gd name="T68" fmla="*/ 49 w 975"/>
                <a:gd name="T69" fmla="*/ 658 h 951"/>
                <a:gd name="T70" fmla="*/ 25 w 975"/>
                <a:gd name="T71" fmla="*/ 561 h 951"/>
                <a:gd name="T72" fmla="*/ 1 w 975"/>
                <a:gd name="T73" fmla="*/ 463 h 951"/>
                <a:gd name="T74" fmla="*/ 1 w 975"/>
                <a:gd name="T75" fmla="*/ 463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8" name="Google Shape;301;p27">
              <a:extLst>
                <a:ext uri="{FF2B5EF4-FFF2-40B4-BE49-F238E27FC236}">
                  <a16:creationId xmlns:a16="http://schemas.microsoft.com/office/drawing/2014/main" id="{F786CF34-DB95-7542-8A23-88DCE425A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825" y="2388050"/>
              <a:ext cx="60925" cy="25"/>
            </a:xfrm>
            <a:custGeom>
              <a:avLst/>
              <a:gdLst>
                <a:gd name="T0" fmla="*/ 2436 w 2437"/>
                <a:gd name="T1" fmla="*/ 0 h 1"/>
                <a:gd name="T2" fmla="*/ 1 w 2437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9" name="Google Shape;302;p27">
              <a:extLst>
                <a:ext uri="{FF2B5EF4-FFF2-40B4-BE49-F238E27FC236}">
                  <a16:creationId xmlns:a16="http://schemas.microsoft.com/office/drawing/2014/main" id="{6B93C2A3-AAB5-1B43-8EBB-9816421ED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75" y="2456250"/>
              <a:ext cx="31075" cy="31075"/>
            </a:xfrm>
            <a:custGeom>
              <a:avLst/>
              <a:gdLst>
                <a:gd name="T0" fmla="*/ 0 w 1243"/>
                <a:gd name="T1" fmla="*/ 633 h 1243"/>
                <a:gd name="T2" fmla="*/ 0 w 1243"/>
                <a:gd name="T3" fmla="*/ 633 h 1243"/>
                <a:gd name="T4" fmla="*/ 0 w 1243"/>
                <a:gd name="T5" fmla="*/ 512 h 1243"/>
                <a:gd name="T6" fmla="*/ 49 w 1243"/>
                <a:gd name="T7" fmla="*/ 390 h 1243"/>
                <a:gd name="T8" fmla="*/ 98 w 1243"/>
                <a:gd name="T9" fmla="*/ 268 h 1243"/>
                <a:gd name="T10" fmla="*/ 171 w 1243"/>
                <a:gd name="T11" fmla="*/ 195 h 1243"/>
                <a:gd name="T12" fmla="*/ 268 w 1243"/>
                <a:gd name="T13" fmla="*/ 122 h 1243"/>
                <a:gd name="T14" fmla="*/ 366 w 1243"/>
                <a:gd name="T15" fmla="*/ 49 h 1243"/>
                <a:gd name="T16" fmla="*/ 487 w 1243"/>
                <a:gd name="T17" fmla="*/ 24 h 1243"/>
                <a:gd name="T18" fmla="*/ 609 w 1243"/>
                <a:gd name="T19" fmla="*/ 0 h 1243"/>
                <a:gd name="T20" fmla="*/ 609 w 1243"/>
                <a:gd name="T21" fmla="*/ 0 h 1243"/>
                <a:gd name="T22" fmla="*/ 731 w 1243"/>
                <a:gd name="T23" fmla="*/ 24 h 1243"/>
                <a:gd name="T24" fmla="*/ 853 w 1243"/>
                <a:gd name="T25" fmla="*/ 49 h 1243"/>
                <a:gd name="T26" fmla="*/ 975 w 1243"/>
                <a:gd name="T27" fmla="*/ 122 h 1243"/>
                <a:gd name="T28" fmla="*/ 1048 w 1243"/>
                <a:gd name="T29" fmla="*/ 195 h 1243"/>
                <a:gd name="T30" fmla="*/ 1145 w 1243"/>
                <a:gd name="T31" fmla="*/ 268 h 1243"/>
                <a:gd name="T32" fmla="*/ 1194 w 1243"/>
                <a:gd name="T33" fmla="*/ 390 h 1243"/>
                <a:gd name="T34" fmla="*/ 1218 w 1243"/>
                <a:gd name="T35" fmla="*/ 512 h 1243"/>
                <a:gd name="T36" fmla="*/ 1242 w 1243"/>
                <a:gd name="T37" fmla="*/ 633 h 1243"/>
                <a:gd name="T38" fmla="*/ 1242 w 1243"/>
                <a:gd name="T39" fmla="*/ 633 h 1243"/>
                <a:gd name="T40" fmla="*/ 1218 w 1243"/>
                <a:gd name="T41" fmla="*/ 755 h 1243"/>
                <a:gd name="T42" fmla="*/ 1194 w 1243"/>
                <a:gd name="T43" fmla="*/ 877 h 1243"/>
                <a:gd name="T44" fmla="*/ 1145 w 1243"/>
                <a:gd name="T45" fmla="*/ 974 h 1243"/>
                <a:gd name="T46" fmla="*/ 1048 w 1243"/>
                <a:gd name="T47" fmla="*/ 1072 h 1243"/>
                <a:gd name="T48" fmla="*/ 975 w 1243"/>
                <a:gd name="T49" fmla="*/ 1145 h 1243"/>
                <a:gd name="T50" fmla="*/ 853 w 1243"/>
                <a:gd name="T51" fmla="*/ 1193 h 1243"/>
                <a:gd name="T52" fmla="*/ 731 w 1243"/>
                <a:gd name="T53" fmla="*/ 1242 h 1243"/>
                <a:gd name="T54" fmla="*/ 609 w 1243"/>
                <a:gd name="T55" fmla="*/ 1242 h 1243"/>
                <a:gd name="T56" fmla="*/ 609 w 1243"/>
                <a:gd name="T57" fmla="*/ 1242 h 1243"/>
                <a:gd name="T58" fmla="*/ 487 w 1243"/>
                <a:gd name="T59" fmla="*/ 1242 h 1243"/>
                <a:gd name="T60" fmla="*/ 366 w 1243"/>
                <a:gd name="T61" fmla="*/ 1193 h 1243"/>
                <a:gd name="T62" fmla="*/ 268 w 1243"/>
                <a:gd name="T63" fmla="*/ 1145 h 1243"/>
                <a:gd name="T64" fmla="*/ 171 w 1243"/>
                <a:gd name="T65" fmla="*/ 1072 h 1243"/>
                <a:gd name="T66" fmla="*/ 98 w 1243"/>
                <a:gd name="T67" fmla="*/ 974 h 1243"/>
                <a:gd name="T68" fmla="*/ 49 w 1243"/>
                <a:gd name="T69" fmla="*/ 877 h 1243"/>
                <a:gd name="T70" fmla="*/ 0 w 1243"/>
                <a:gd name="T71" fmla="*/ 755 h 1243"/>
                <a:gd name="T72" fmla="*/ 0 w 1243"/>
                <a:gd name="T73" fmla="*/ 633 h 1243"/>
                <a:gd name="T74" fmla="*/ 0 w 1243"/>
                <a:gd name="T75" fmla="*/ 633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92" name="Google Shape;303;p27">
            <a:extLst>
              <a:ext uri="{FF2B5EF4-FFF2-40B4-BE49-F238E27FC236}">
                <a16:creationId xmlns:a16="http://schemas.microsoft.com/office/drawing/2014/main" id="{3DABC6E9-59CC-E241-82F3-353D5E82AB08}"/>
              </a:ext>
            </a:extLst>
          </p:cNvPr>
          <p:cNvGrpSpPr>
            <a:grpSpLocks/>
          </p:cNvGrpSpPr>
          <p:nvPr/>
        </p:nvGrpSpPr>
        <p:grpSpPr bwMode="auto">
          <a:xfrm>
            <a:off x="927100" y="2089150"/>
            <a:ext cx="320675" cy="320675"/>
            <a:chOff x="1278900" y="2333250"/>
            <a:chExt cx="381175" cy="381175"/>
          </a:xfrm>
        </p:grpSpPr>
        <p:sp>
          <p:nvSpPr>
            <p:cNvPr id="37218" name="Google Shape;304;p27">
              <a:extLst>
                <a:ext uri="{FF2B5EF4-FFF2-40B4-BE49-F238E27FC236}">
                  <a16:creationId xmlns:a16="http://schemas.microsoft.com/office/drawing/2014/main" id="{E15A27A4-B42F-D84C-B118-9B44FC619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900" y="2333250"/>
              <a:ext cx="381175" cy="381175"/>
            </a:xfrm>
            <a:custGeom>
              <a:avLst/>
              <a:gdLst>
                <a:gd name="T0" fmla="*/ 7233 w 15247"/>
                <a:gd name="T1" fmla="*/ 0 h 15247"/>
                <a:gd name="T2" fmla="*/ 6089 w 15247"/>
                <a:gd name="T3" fmla="*/ 147 h 15247"/>
                <a:gd name="T4" fmla="*/ 4993 w 15247"/>
                <a:gd name="T5" fmla="*/ 463 h 15247"/>
                <a:gd name="T6" fmla="*/ 3994 w 15247"/>
                <a:gd name="T7" fmla="*/ 926 h 15247"/>
                <a:gd name="T8" fmla="*/ 3069 w 15247"/>
                <a:gd name="T9" fmla="*/ 1510 h 15247"/>
                <a:gd name="T10" fmla="*/ 2241 w 15247"/>
                <a:gd name="T11" fmla="*/ 2241 h 15247"/>
                <a:gd name="T12" fmla="*/ 1510 w 15247"/>
                <a:gd name="T13" fmla="*/ 3069 h 15247"/>
                <a:gd name="T14" fmla="*/ 926 w 15247"/>
                <a:gd name="T15" fmla="*/ 3995 h 15247"/>
                <a:gd name="T16" fmla="*/ 463 w 15247"/>
                <a:gd name="T17" fmla="*/ 4993 h 15247"/>
                <a:gd name="T18" fmla="*/ 146 w 15247"/>
                <a:gd name="T19" fmla="*/ 6089 h 15247"/>
                <a:gd name="T20" fmla="*/ 0 w 15247"/>
                <a:gd name="T21" fmla="*/ 7234 h 15247"/>
                <a:gd name="T22" fmla="*/ 0 w 15247"/>
                <a:gd name="T23" fmla="*/ 8013 h 15247"/>
                <a:gd name="T24" fmla="*/ 146 w 15247"/>
                <a:gd name="T25" fmla="*/ 9158 h 15247"/>
                <a:gd name="T26" fmla="*/ 463 w 15247"/>
                <a:gd name="T27" fmla="*/ 10254 h 15247"/>
                <a:gd name="T28" fmla="*/ 926 w 15247"/>
                <a:gd name="T29" fmla="*/ 11252 h 15247"/>
                <a:gd name="T30" fmla="*/ 1510 w 15247"/>
                <a:gd name="T31" fmla="*/ 12178 h 15247"/>
                <a:gd name="T32" fmla="*/ 2241 w 15247"/>
                <a:gd name="T33" fmla="*/ 13006 h 15247"/>
                <a:gd name="T34" fmla="*/ 3069 w 15247"/>
                <a:gd name="T35" fmla="*/ 13737 h 15247"/>
                <a:gd name="T36" fmla="*/ 3994 w 15247"/>
                <a:gd name="T37" fmla="*/ 14321 h 15247"/>
                <a:gd name="T38" fmla="*/ 4993 w 15247"/>
                <a:gd name="T39" fmla="*/ 14784 h 15247"/>
                <a:gd name="T40" fmla="*/ 6089 w 15247"/>
                <a:gd name="T41" fmla="*/ 15100 h 15247"/>
                <a:gd name="T42" fmla="*/ 7233 w 15247"/>
                <a:gd name="T43" fmla="*/ 15247 h 15247"/>
                <a:gd name="T44" fmla="*/ 8013 w 15247"/>
                <a:gd name="T45" fmla="*/ 15247 h 15247"/>
                <a:gd name="T46" fmla="*/ 9158 w 15247"/>
                <a:gd name="T47" fmla="*/ 15100 h 15247"/>
                <a:gd name="T48" fmla="*/ 10253 w 15247"/>
                <a:gd name="T49" fmla="*/ 14784 h 15247"/>
                <a:gd name="T50" fmla="*/ 11252 w 15247"/>
                <a:gd name="T51" fmla="*/ 14321 h 15247"/>
                <a:gd name="T52" fmla="*/ 12178 w 15247"/>
                <a:gd name="T53" fmla="*/ 13737 h 15247"/>
                <a:gd name="T54" fmla="*/ 13006 w 15247"/>
                <a:gd name="T55" fmla="*/ 13006 h 15247"/>
                <a:gd name="T56" fmla="*/ 13736 w 15247"/>
                <a:gd name="T57" fmla="*/ 12178 h 15247"/>
                <a:gd name="T58" fmla="*/ 14321 w 15247"/>
                <a:gd name="T59" fmla="*/ 11252 h 15247"/>
                <a:gd name="T60" fmla="*/ 14783 w 15247"/>
                <a:gd name="T61" fmla="*/ 10254 h 15247"/>
                <a:gd name="T62" fmla="*/ 15100 w 15247"/>
                <a:gd name="T63" fmla="*/ 9158 h 15247"/>
                <a:gd name="T64" fmla="*/ 15246 w 15247"/>
                <a:gd name="T65" fmla="*/ 8013 h 15247"/>
                <a:gd name="T66" fmla="*/ 15246 w 15247"/>
                <a:gd name="T67" fmla="*/ 7234 h 15247"/>
                <a:gd name="T68" fmla="*/ 15100 w 15247"/>
                <a:gd name="T69" fmla="*/ 6089 h 15247"/>
                <a:gd name="T70" fmla="*/ 14783 w 15247"/>
                <a:gd name="T71" fmla="*/ 4993 h 15247"/>
                <a:gd name="T72" fmla="*/ 14321 w 15247"/>
                <a:gd name="T73" fmla="*/ 3995 h 15247"/>
                <a:gd name="T74" fmla="*/ 13736 w 15247"/>
                <a:gd name="T75" fmla="*/ 3069 h 15247"/>
                <a:gd name="T76" fmla="*/ 13006 w 15247"/>
                <a:gd name="T77" fmla="*/ 2241 h 15247"/>
                <a:gd name="T78" fmla="*/ 12178 w 15247"/>
                <a:gd name="T79" fmla="*/ 1510 h 15247"/>
                <a:gd name="T80" fmla="*/ 11252 w 15247"/>
                <a:gd name="T81" fmla="*/ 926 h 15247"/>
                <a:gd name="T82" fmla="*/ 10253 w 15247"/>
                <a:gd name="T83" fmla="*/ 463 h 15247"/>
                <a:gd name="T84" fmla="*/ 9158 w 15247"/>
                <a:gd name="T85" fmla="*/ 147 h 15247"/>
                <a:gd name="T86" fmla="*/ 8013 w 15247"/>
                <a:gd name="T87" fmla="*/ 0 h 15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19" name="Google Shape;305;p27">
              <a:extLst>
                <a:ext uri="{FF2B5EF4-FFF2-40B4-BE49-F238E27FC236}">
                  <a16:creationId xmlns:a16="http://schemas.microsoft.com/office/drawing/2014/main" id="{DF4034B4-A746-5E40-A9B0-68C05C966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475" y="2503125"/>
              <a:ext cx="43875" cy="47525"/>
            </a:xfrm>
            <a:custGeom>
              <a:avLst/>
              <a:gdLst>
                <a:gd name="T0" fmla="*/ 878 w 1755"/>
                <a:gd name="T1" fmla="*/ 0 h 1901"/>
                <a:gd name="T2" fmla="*/ 878 w 1755"/>
                <a:gd name="T3" fmla="*/ 0 h 1901"/>
                <a:gd name="T4" fmla="*/ 1048 w 1755"/>
                <a:gd name="T5" fmla="*/ 25 h 1901"/>
                <a:gd name="T6" fmla="*/ 1219 w 1755"/>
                <a:gd name="T7" fmla="*/ 73 h 1901"/>
                <a:gd name="T8" fmla="*/ 1365 w 1755"/>
                <a:gd name="T9" fmla="*/ 171 h 1901"/>
                <a:gd name="T10" fmla="*/ 1511 w 1755"/>
                <a:gd name="T11" fmla="*/ 268 h 1901"/>
                <a:gd name="T12" fmla="*/ 1608 w 1755"/>
                <a:gd name="T13" fmla="*/ 414 h 1901"/>
                <a:gd name="T14" fmla="*/ 1681 w 1755"/>
                <a:gd name="T15" fmla="*/ 585 h 1901"/>
                <a:gd name="T16" fmla="*/ 1730 w 1755"/>
                <a:gd name="T17" fmla="*/ 755 h 1901"/>
                <a:gd name="T18" fmla="*/ 1754 w 1755"/>
                <a:gd name="T19" fmla="*/ 950 h 1901"/>
                <a:gd name="T20" fmla="*/ 1754 w 1755"/>
                <a:gd name="T21" fmla="*/ 950 h 1901"/>
                <a:gd name="T22" fmla="*/ 1730 w 1755"/>
                <a:gd name="T23" fmla="*/ 1145 h 1901"/>
                <a:gd name="T24" fmla="*/ 1681 w 1755"/>
                <a:gd name="T25" fmla="*/ 1316 h 1901"/>
                <a:gd name="T26" fmla="*/ 1608 w 1755"/>
                <a:gd name="T27" fmla="*/ 1486 h 1901"/>
                <a:gd name="T28" fmla="*/ 1511 w 1755"/>
                <a:gd name="T29" fmla="*/ 1632 h 1901"/>
                <a:gd name="T30" fmla="*/ 1365 w 1755"/>
                <a:gd name="T31" fmla="*/ 1730 h 1901"/>
                <a:gd name="T32" fmla="*/ 1219 w 1755"/>
                <a:gd name="T33" fmla="*/ 1827 h 1901"/>
                <a:gd name="T34" fmla="*/ 1048 w 1755"/>
                <a:gd name="T35" fmla="*/ 1876 h 1901"/>
                <a:gd name="T36" fmla="*/ 878 w 1755"/>
                <a:gd name="T37" fmla="*/ 1900 h 1901"/>
                <a:gd name="T38" fmla="*/ 878 w 1755"/>
                <a:gd name="T39" fmla="*/ 1900 h 1901"/>
                <a:gd name="T40" fmla="*/ 707 w 1755"/>
                <a:gd name="T41" fmla="*/ 1876 h 1901"/>
                <a:gd name="T42" fmla="*/ 537 w 1755"/>
                <a:gd name="T43" fmla="*/ 1827 h 1901"/>
                <a:gd name="T44" fmla="*/ 390 w 1755"/>
                <a:gd name="T45" fmla="*/ 1730 h 1901"/>
                <a:gd name="T46" fmla="*/ 244 w 1755"/>
                <a:gd name="T47" fmla="*/ 1632 h 1901"/>
                <a:gd name="T48" fmla="*/ 147 w 1755"/>
                <a:gd name="T49" fmla="*/ 1486 h 1901"/>
                <a:gd name="T50" fmla="*/ 74 w 1755"/>
                <a:gd name="T51" fmla="*/ 1316 h 1901"/>
                <a:gd name="T52" fmla="*/ 25 w 1755"/>
                <a:gd name="T53" fmla="*/ 1145 h 1901"/>
                <a:gd name="T54" fmla="*/ 1 w 1755"/>
                <a:gd name="T55" fmla="*/ 950 h 1901"/>
                <a:gd name="T56" fmla="*/ 1 w 1755"/>
                <a:gd name="T57" fmla="*/ 950 h 1901"/>
                <a:gd name="T58" fmla="*/ 25 w 1755"/>
                <a:gd name="T59" fmla="*/ 755 h 1901"/>
                <a:gd name="T60" fmla="*/ 74 w 1755"/>
                <a:gd name="T61" fmla="*/ 585 h 1901"/>
                <a:gd name="T62" fmla="*/ 147 w 1755"/>
                <a:gd name="T63" fmla="*/ 414 h 1901"/>
                <a:gd name="T64" fmla="*/ 244 w 1755"/>
                <a:gd name="T65" fmla="*/ 268 h 1901"/>
                <a:gd name="T66" fmla="*/ 390 w 1755"/>
                <a:gd name="T67" fmla="*/ 171 h 1901"/>
                <a:gd name="T68" fmla="*/ 537 w 1755"/>
                <a:gd name="T69" fmla="*/ 73 h 1901"/>
                <a:gd name="T70" fmla="*/ 707 w 1755"/>
                <a:gd name="T71" fmla="*/ 25 h 1901"/>
                <a:gd name="T72" fmla="*/ 878 w 1755"/>
                <a:gd name="T73" fmla="*/ 0 h 1901"/>
                <a:gd name="T74" fmla="*/ 878 w 1755"/>
                <a:gd name="T75" fmla="*/ 0 h 1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0" name="Google Shape;306;p27">
              <a:extLst>
                <a:ext uri="{FF2B5EF4-FFF2-40B4-BE49-F238E27FC236}">
                  <a16:creationId xmlns:a16="http://schemas.microsoft.com/office/drawing/2014/main" id="{374E7C7C-5798-CA42-93D8-57564F8FF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9600" y="2503125"/>
              <a:ext cx="43875" cy="47525"/>
            </a:xfrm>
            <a:custGeom>
              <a:avLst/>
              <a:gdLst>
                <a:gd name="T0" fmla="*/ 878 w 1755"/>
                <a:gd name="T1" fmla="*/ 0 h 1901"/>
                <a:gd name="T2" fmla="*/ 878 w 1755"/>
                <a:gd name="T3" fmla="*/ 0 h 1901"/>
                <a:gd name="T4" fmla="*/ 1048 w 1755"/>
                <a:gd name="T5" fmla="*/ 25 h 1901"/>
                <a:gd name="T6" fmla="*/ 1219 w 1755"/>
                <a:gd name="T7" fmla="*/ 73 h 1901"/>
                <a:gd name="T8" fmla="*/ 1365 w 1755"/>
                <a:gd name="T9" fmla="*/ 171 h 1901"/>
                <a:gd name="T10" fmla="*/ 1511 w 1755"/>
                <a:gd name="T11" fmla="*/ 268 h 1901"/>
                <a:gd name="T12" fmla="*/ 1608 w 1755"/>
                <a:gd name="T13" fmla="*/ 414 h 1901"/>
                <a:gd name="T14" fmla="*/ 1681 w 1755"/>
                <a:gd name="T15" fmla="*/ 585 h 1901"/>
                <a:gd name="T16" fmla="*/ 1730 w 1755"/>
                <a:gd name="T17" fmla="*/ 755 h 1901"/>
                <a:gd name="T18" fmla="*/ 1754 w 1755"/>
                <a:gd name="T19" fmla="*/ 950 h 1901"/>
                <a:gd name="T20" fmla="*/ 1754 w 1755"/>
                <a:gd name="T21" fmla="*/ 950 h 1901"/>
                <a:gd name="T22" fmla="*/ 1730 w 1755"/>
                <a:gd name="T23" fmla="*/ 1145 h 1901"/>
                <a:gd name="T24" fmla="*/ 1681 w 1755"/>
                <a:gd name="T25" fmla="*/ 1316 h 1901"/>
                <a:gd name="T26" fmla="*/ 1608 w 1755"/>
                <a:gd name="T27" fmla="*/ 1486 h 1901"/>
                <a:gd name="T28" fmla="*/ 1511 w 1755"/>
                <a:gd name="T29" fmla="*/ 1632 h 1901"/>
                <a:gd name="T30" fmla="*/ 1365 w 1755"/>
                <a:gd name="T31" fmla="*/ 1730 h 1901"/>
                <a:gd name="T32" fmla="*/ 1219 w 1755"/>
                <a:gd name="T33" fmla="*/ 1827 h 1901"/>
                <a:gd name="T34" fmla="*/ 1048 w 1755"/>
                <a:gd name="T35" fmla="*/ 1876 h 1901"/>
                <a:gd name="T36" fmla="*/ 878 w 1755"/>
                <a:gd name="T37" fmla="*/ 1900 h 1901"/>
                <a:gd name="T38" fmla="*/ 878 w 1755"/>
                <a:gd name="T39" fmla="*/ 1900 h 1901"/>
                <a:gd name="T40" fmla="*/ 707 w 1755"/>
                <a:gd name="T41" fmla="*/ 1876 h 1901"/>
                <a:gd name="T42" fmla="*/ 537 w 1755"/>
                <a:gd name="T43" fmla="*/ 1827 h 1901"/>
                <a:gd name="T44" fmla="*/ 391 w 1755"/>
                <a:gd name="T45" fmla="*/ 1730 h 1901"/>
                <a:gd name="T46" fmla="*/ 244 w 1755"/>
                <a:gd name="T47" fmla="*/ 1632 h 1901"/>
                <a:gd name="T48" fmla="*/ 147 w 1755"/>
                <a:gd name="T49" fmla="*/ 1486 h 1901"/>
                <a:gd name="T50" fmla="*/ 74 w 1755"/>
                <a:gd name="T51" fmla="*/ 1316 h 1901"/>
                <a:gd name="T52" fmla="*/ 25 w 1755"/>
                <a:gd name="T53" fmla="*/ 1145 h 1901"/>
                <a:gd name="T54" fmla="*/ 1 w 1755"/>
                <a:gd name="T55" fmla="*/ 950 h 1901"/>
                <a:gd name="T56" fmla="*/ 1 w 1755"/>
                <a:gd name="T57" fmla="*/ 950 h 1901"/>
                <a:gd name="T58" fmla="*/ 25 w 1755"/>
                <a:gd name="T59" fmla="*/ 755 h 1901"/>
                <a:gd name="T60" fmla="*/ 74 w 1755"/>
                <a:gd name="T61" fmla="*/ 585 h 1901"/>
                <a:gd name="T62" fmla="*/ 147 w 1755"/>
                <a:gd name="T63" fmla="*/ 414 h 1901"/>
                <a:gd name="T64" fmla="*/ 244 w 1755"/>
                <a:gd name="T65" fmla="*/ 268 h 1901"/>
                <a:gd name="T66" fmla="*/ 391 w 1755"/>
                <a:gd name="T67" fmla="*/ 171 h 1901"/>
                <a:gd name="T68" fmla="*/ 537 w 1755"/>
                <a:gd name="T69" fmla="*/ 73 h 1901"/>
                <a:gd name="T70" fmla="*/ 707 w 1755"/>
                <a:gd name="T71" fmla="*/ 25 h 1901"/>
                <a:gd name="T72" fmla="*/ 878 w 1755"/>
                <a:gd name="T73" fmla="*/ 0 h 1901"/>
                <a:gd name="T74" fmla="*/ 878 w 1755"/>
                <a:gd name="T75" fmla="*/ 0 h 1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21" name="Google Shape;307;p27">
              <a:extLst>
                <a:ext uri="{FF2B5EF4-FFF2-40B4-BE49-F238E27FC236}">
                  <a16:creationId xmlns:a16="http://schemas.microsoft.com/office/drawing/2014/main" id="{5EC92D3B-2710-1B4A-89B4-002579F18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9600" y="2604200"/>
              <a:ext cx="199750" cy="40825"/>
            </a:xfrm>
            <a:custGeom>
              <a:avLst/>
              <a:gdLst>
                <a:gd name="T0" fmla="*/ 7989 w 7990"/>
                <a:gd name="T1" fmla="*/ 0 h 1633"/>
                <a:gd name="T2" fmla="*/ 7989 w 7990"/>
                <a:gd name="T3" fmla="*/ 0 h 1633"/>
                <a:gd name="T4" fmla="*/ 7575 w 7990"/>
                <a:gd name="T5" fmla="*/ 366 h 1633"/>
                <a:gd name="T6" fmla="*/ 7137 w 7990"/>
                <a:gd name="T7" fmla="*/ 707 h 1633"/>
                <a:gd name="T8" fmla="*/ 6650 w 7990"/>
                <a:gd name="T9" fmla="*/ 975 h 1633"/>
                <a:gd name="T10" fmla="*/ 6163 w 7990"/>
                <a:gd name="T11" fmla="*/ 1218 h 1633"/>
                <a:gd name="T12" fmla="*/ 5627 w 7990"/>
                <a:gd name="T13" fmla="*/ 1389 h 1633"/>
                <a:gd name="T14" fmla="*/ 5115 w 7990"/>
                <a:gd name="T15" fmla="*/ 1535 h 1633"/>
                <a:gd name="T16" fmla="*/ 4555 w 7990"/>
                <a:gd name="T17" fmla="*/ 1608 h 1633"/>
                <a:gd name="T18" fmla="*/ 3995 w 7990"/>
                <a:gd name="T19" fmla="*/ 1632 h 1633"/>
                <a:gd name="T20" fmla="*/ 3995 w 7990"/>
                <a:gd name="T21" fmla="*/ 1632 h 1633"/>
                <a:gd name="T22" fmla="*/ 3435 w 7990"/>
                <a:gd name="T23" fmla="*/ 1608 h 1633"/>
                <a:gd name="T24" fmla="*/ 2875 w 7990"/>
                <a:gd name="T25" fmla="*/ 1535 h 1633"/>
                <a:gd name="T26" fmla="*/ 2363 w 7990"/>
                <a:gd name="T27" fmla="*/ 1389 h 1633"/>
                <a:gd name="T28" fmla="*/ 1828 w 7990"/>
                <a:gd name="T29" fmla="*/ 1218 h 1633"/>
                <a:gd name="T30" fmla="*/ 1340 w 7990"/>
                <a:gd name="T31" fmla="*/ 975 h 1633"/>
                <a:gd name="T32" fmla="*/ 853 w 7990"/>
                <a:gd name="T33" fmla="*/ 707 h 1633"/>
                <a:gd name="T34" fmla="*/ 415 w 7990"/>
                <a:gd name="T35" fmla="*/ 366 h 1633"/>
                <a:gd name="T36" fmla="*/ 1 w 7990"/>
                <a:gd name="T37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93" name="Google Shape;308;p27">
            <a:extLst>
              <a:ext uri="{FF2B5EF4-FFF2-40B4-BE49-F238E27FC236}">
                <a16:creationId xmlns:a16="http://schemas.microsoft.com/office/drawing/2014/main" id="{900A0D17-67DB-654D-B535-858AA57CCFBC}"/>
              </a:ext>
            </a:extLst>
          </p:cNvPr>
          <p:cNvGrpSpPr>
            <a:grpSpLocks/>
          </p:cNvGrpSpPr>
          <p:nvPr/>
        </p:nvGrpSpPr>
        <p:grpSpPr bwMode="auto">
          <a:xfrm>
            <a:off x="1492250" y="2089150"/>
            <a:ext cx="320675" cy="320675"/>
            <a:chOff x="1951075" y="2333250"/>
            <a:chExt cx="381200" cy="381175"/>
          </a:xfrm>
        </p:grpSpPr>
        <p:sp>
          <p:nvSpPr>
            <p:cNvPr id="37214" name="Google Shape;309;p27">
              <a:extLst>
                <a:ext uri="{FF2B5EF4-FFF2-40B4-BE49-F238E27FC236}">
                  <a16:creationId xmlns:a16="http://schemas.microsoft.com/office/drawing/2014/main" id="{26AF2271-620D-7E4D-945B-DEA0F9588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1075" y="2333250"/>
              <a:ext cx="381200" cy="381175"/>
            </a:xfrm>
            <a:custGeom>
              <a:avLst/>
              <a:gdLst>
                <a:gd name="T0" fmla="*/ 7234 w 15248"/>
                <a:gd name="T1" fmla="*/ 0 h 15247"/>
                <a:gd name="T2" fmla="*/ 6090 w 15248"/>
                <a:gd name="T3" fmla="*/ 147 h 15247"/>
                <a:gd name="T4" fmla="*/ 4994 w 15248"/>
                <a:gd name="T5" fmla="*/ 463 h 15247"/>
                <a:gd name="T6" fmla="*/ 3995 w 15248"/>
                <a:gd name="T7" fmla="*/ 926 h 15247"/>
                <a:gd name="T8" fmla="*/ 3070 w 15248"/>
                <a:gd name="T9" fmla="*/ 1510 h 15247"/>
                <a:gd name="T10" fmla="*/ 2242 w 15248"/>
                <a:gd name="T11" fmla="*/ 2241 h 15247"/>
                <a:gd name="T12" fmla="*/ 1511 w 15248"/>
                <a:gd name="T13" fmla="*/ 3069 h 15247"/>
                <a:gd name="T14" fmla="*/ 926 w 15248"/>
                <a:gd name="T15" fmla="*/ 3995 h 15247"/>
                <a:gd name="T16" fmla="*/ 464 w 15248"/>
                <a:gd name="T17" fmla="*/ 4993 h 15247"/>
                <a:gd name="T18" fmla="*/ 147 w 15248"/>
                <a:gd name="T19" fmla="*/ 6089 h 15247"/>
                <a:gd name="T20" fmla="*/ 1 w 15248"/>
                <a:gd name="T21" fmla="*/ 7234 h 15247"/>
                <a:gd name="T22" fmla="*/ 1 w 15248"/>
                <a:gd name="T23" fmla="*/ 8013 h 15247"/>
                <a:gd name="T24" fmla="*/ 147 w 15248"/>
                <a:gd name="T25" fmla="*/ 9158 h 15247"/>
                <a:gd name="T26" fmla="*/ 464 w 15248"/>
                <a:gd name="T27" fmla="*/ 10254 h 15247"/>
                <a:gd name="T28" fmla="*/ 926 w 15248"/>
                <a:gd name="T29" fmla="*/ 11252 h 15247"/>
                <a:gd name="T30" fmla="*/ 1511 w 15248"/>
                <a:gd name="T31" fmla="*/ 12178 h 15247"/>
                <a:gd name="T32" fmla="*/ 2242 w 15248"/>
                <a:gd name="T33" fmla="*/ 13006 h 15247"/>
                <a:gd name="T34" fmla="*/ 3070 w 15248"/>
                <a:gd name="T35" fmla="*/ 13737 h 15247"/>
                <a:gd name="T36" fmla="*/ 3995 w 15248"/>
                <a:gd name="T37" fmla="*/ 14321 h 15247"/>
                <a:gd name="T38" fmla="*/ 4994 w 15248"/>
                <a:gd name="T39" fmla="*/ 14784 h 15247"/>
                <a:gd name="T40" fmla="*/ 6090 w 15248"/>
                <a:gd name="T41" fmla="*/ 15100 h 15247"/>
                <a:gd name="T42" fmla="*/ 7234 w 15248"/>
                <a:gd name="T43" fmla="*/ 15247 h 15247"/>
                <a:gd name="T44" fmla="*/ 8014 w 15248"/>
                <a:gd name="T45" fmla="*/ 15247 h 15247"/>
                <a:gd name="T46" fmla="*/ 9158 w 15248"/>
                <a:gd name="T47" fmla="*/ 15100 h 15247"/>
                <a:gd name="T48" fmla="*/ 10254 w 15248"/>
                <a:gd name="T49" fmla="*/ 14784 h 15247"/>
                <a:gd name="T50" fmla="*/ 11253 w 15248"/>
                <a:gd name="T51" fmla="*/ 14321 h 15247"/>
                <a:gd name="T52" fmla="*/ 12178 w 15248"/>
                <a:gd name="T53" fmla="*/ 13737 h 15247"/>
                <a:gd name="T54" fmla="*/ 13006 w 15248"/>
                <a:gd name="T55" fmla="*/ 13006 h 15247"/>
                <a:gd name="T56" fmla="*/ 13737 w 15248"/>
                <a:gd name="T57" fmla="*/ 12178 h 15247"/>
                <a:gd name="T58" fmla="*/ 14322 w 15248"/>
                <a:gd name="T59" fmla="*/ 11252 h 15247"/>
                <a:gd name="T60" fmla="*/ 14784 w 15248"/>
                <a:gd name="T61" fmla="*/ 10254 h 15247"/>
                <a:gd name="T62" fmla="*/ 15101 w 15248"/>
                <a:gd name="T63" fmla="*/ 9158 h 15247"/>
                <a:gd name="T64" fmla="*/ 15247 w 15248"/>
                <a:gd name="T65" fmla="*/ 8013 h 15247"/>
                <a:gd name="T66" fmla="*/ 15247 w 15248"/>
                <a:gd name="T67" fmla="*/ 7234 h 15247"/>
                <a:gd name="T68" fmla="*/ 15101 w 15248"/>
                <a:gd name="T69" fmla="*/ 6089 h 15247"/>
                <a:gd name="T70" fmla="*/ 14784 w 15248"/>
                <a:gd name="T71" fmla="*/ 4993 h 15247"/>
                <a:gd name="T72" fmla="*/ 14322 w 15248"/>
                <a:gd name="T73" fmla="*/ 3995 h 15247"/>
                <a:gd name="T74" fmla="*/ 13737 w 15248"/>
                <a:gd name="T75" fmla="*/ 3069 h 15247"/>
                <a:gd name="T76" fmla="*/ 13006 w 15248"/>
                <a:gd name="T77" fmla="*/ 2241 h 15247"/>
                <a:gd name="T78" fmla="*/ 12178 w 15248"/>
                <a:gd name="T79" fmla="*/ 1510 h 15247"/>
                <a:gd name="T80" fmla="*/ 11253 w 15248"/>
                <a:gd name="T81" fmla="*/ 926 h 15247"/>
                <a:gd name="T82" fmla="*/ 10254 w 15248"/>
                <a:gd name="T83" fmla="*/ 463 h 15247"/>
                <a:gd name="T84" fmla="*/ 9158 w 15248"/>
                <a:gd name="T85" fmla="*/ 147 h 15247"/>
                <a:gd name="T86" fmla="*/ 8014 w 15248"/>
                <a:gd name="T87" fmla="*/ 0 h 15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15" name="Google Shape;310;p27">
              <a:extLst>
                <a:ext uri="{FF2B5EF4-FFF2-40B4-BE49-F238E27FC236}">
                  <a16:creationId xmlns:a16="http://schemas.microsoft.com/office/drawing/2014/main" id="{8A6F0130-40B1-D647-97CE-5D09AAF72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75" y="2503125"/>
              <a:ext cx="43875" cy="47525"/>
            </a:xfrm>
            <a:custGeom>
              <a:avLst/>
              <a:gdLst>
                <a:gd name="T0" fmla="*/ 877 w 1755"/>
                <a:gd name="T1" fmla="*/ 0 h 1901"/>
                <a:gd name="T2" fmla="*/ 877 w 1755"/>
                <a:gd name="T3" fmla="*/ 0 h 1901"/>
                <a:gd name="T4" fmla="*/ 1048 w 1755"/>
                <a:gd name="T5" fmla="*/ 25 h 1901"/>
                <a:gd name="T6" fmla="*/ 1218 w 1755"/>
                <a:gd name="T7" fmla="*/ 73 h 1901"/>
                <a:gd name="T8" fmla="*/ 1365 w 1755"/>
                <a:gd name="T9" fmla="*/ 171 h 1901"/>
                <a:gd name="T10" fmla="*/ 1511 w 1755"/>
                <a:gd name="T11" fmla="*/ 268 h 1901"/>
                <a:gd name="T12" fmla="*/ 1608 w 1755"/>
                <a:gd name="T13" fmla="*/ 414 h 1901"/>
                <a:gd name="T14" fmla="*/ 1681 w 1755"/>
                <a:gd name="T15" fmla="*/ 585 h 1901"/>
                <a:gd name="T16" fmla="*/ 1730 w 1755"/>
                <a:gd name="T17" fmla="*/ 755 h 1901"/>
                <a:gd name="T18" fmla="*/ 1754 w 1755"/>
                <a:gd name="T19" fmla="*/ 950 h 1901"/>
                <a:gd name="T20" fmla="*/ 1754 w 1755"/>
                <a:gd name="T21" fmla="*/ 950 h 1901"/>
                <a:gd name="T22" fmla="*/ 1730 w 1755"/>
                <a:gd name="T23" fmla="*/ 1145 h 1901"/>
                <a:gd name="T24" fmla="*/ 1681 w 1755"/>
                <a:gd name="T25" fmla="*/ 1316 h 1901"/>
                <a:gd name="T26" fmla="*/ 1608 w 1755"/>
                <a:gd name="T27" fmla="*/ 1486 h 1901"/>
                <a:gd name="T28" fmla="*/ 1511 w 1755"/>
                <a:gd name="T29" fmla="*/ 1632 h 1901"/>
                <a:gd name="T30" fmla="*/ 1365 w 1755"/>
                <a:gd name="T31" fmla="*/ 1730 h 1901"/>
                <a:gd name="T32" fmla="*/ 1218 w 1755"/>
                <a:gd name="T33" fmla="*/ 1827 h 1901"/>
                <a:gd name="T34" fmla="*/ 1048 w 1755"/>
                <a:gd name="T35" fmla="*/ 1876 h 1901"/>
                <a:gd name="T36" fmla="*/ 877 w 1755"/>
                <a:gd name="T37" fmla="*/ 1900 h 1901"/>
                <a:gd name="T38" fmla="*/ 877 w 1755"/>
                <a:gd name="T39" fmla="*/ 1900 h 1901"/>
                <a:gd name="T40" fmla="*/ 707 w 1755"/>
                <a:gd name="T41" fmla="*/ 1876 h 1901"/>
                <a:gd name="T42" fmla="*/ 536 w 1755"/>
                <a:gd name="T43" fmla="*/ 1827 h 1901"/>
                <a:gd name="T44" fmla="*/ 390 w 1755"/>
                <a:gd name="T45" fmla="*/ 1730 h 1901"/>
                <a:gd name="T46" fmla="*/ 244 w 1755"/>
                <a:gd name="T47" fmla="*/ 1632 h 1901"/>
                <a:gd name="T48" fmla="*/ 147 w 1755"/>
                <a:gd name="T49" fmla="*/ 1486 h 1901"/>
                <a:gd name="T50" fmla="*/ 74 w 1755"/>
                <a:gd name="T51" fmla="*/ 1316 h 1901"/>
                <a:gd name="T52" fmla="*/ 25 w 1755"/>
                <a:gd name="T53" fmla="*/ 1145 h 1901"/>
                <a:gd name="T54" fmla="*/ 1 w 1755"/>
                <a:gd name="T55" fmla="*/ 950 h 1901"/>
                <a:gd name="T56" fmla="*/ 1 w 1755"/>
                <a:gd name="T57" fmla="*/ 950 h 1901"/>
                <a:gd name="T58" fmla="*/ 25 w 1755"/>
                <a:gd name="T59" fmla="*/ 755 h 1901"/>
                <a:gd name="T60" fmla="*/ 74 w 1755"/>
                <a:gd name="T61" fmla="*/ 585 h 1901"/>
                <a:gd name="T62" fmla="*/ 147 w 1755"/>
                <a:gd name="T63" fmla="*/ 414 h 1901"/>
                <a:gd name="T64" fmla="*/ 244 w 1755"/>
                <a:gd name="T65" fmla="*/ 268 h 1901"/>
                <a:gd name="T66" fmla="*/ 390 w 1755"/>
                <a:gd name="T67" fmla="*/ 171 h 1901"/>
                <a:gd name="T68" fmla="*/ 536 w 1755"/>
                <a:gd name="T69" fmla="*/ 73 h 1901"/>
                <a:gd name="T70" fmla="*/ 707 w 1755"/>
                <a:gd name="T71" fmla="*/ 25 h 1901"/>
                <a:gd name="T72" fmla="*/ 877 w 1755"/>
                <a:gd name="T73" fmla="*/ 0 h 1901"/>
                <a:gd name="T74" fmla="*/ 877 w 1755"/>
                <a:gd name="T75" fmla="*/ 0 h 1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16" name="Google Shape;311;p27">
              <a:extLst>
                <a:ext uri="{FF2B5EF4-FFF2-40B4-BE49-F238E27FC236}">
                  <a16:creationId xmlns:a16="http://schemas.microsoft.com/office/drawing/2014/main" id="{38D38CFD-9442-5A4A-8B36-BE8318723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1800" y="2503125"/>
              <a:ext cx="43875" cy="47525"/>
            </a:xfrm>
            <a:custGeom>
              <a:avLst/>
              <a:gdLst>
                <a:gd name="T0" fmla="*/ 878 w 1755"/>
                <a:gd name="T1" fmla="*/ 0 h 1901"/>
                <a:gd name="T2" fmla="*/ 878 w 1755"/>
                <a:gd name="T3" fmla="*/ 0 h 1901"/>
                <a:gd name="T4" fmla="*/ 1048 w 1755"/>
                <a:gd name="T5" fmla="*/ 25 h 1901"/>
                <a:gd name="T6" fmla="*/ 1219 w 1755"/>
                <a:gd name="T7" fmla="*/ 73 h 1901"/>
                <a:gd name="T8" fmla="*/ 1365 w 1755"/>
                <a:gd name="T9" fmla="*/ 171 h 1901"/>
                <a:gd name="T10" fmla="*/ 1511 w 1755"/>
                <a:gd name="T11" fmla="*/ 268 h 1901"/>
                <a:gd name="T12" fmla="*/ 1608 w 1755"/>
                <a:gd name="T13" fmla="*/ 414 h 1901"/>
                <a:gd name="T14" fmla="*/ 1681 w 1755"/>
                <a:gd name="T15" fmla="*/ 585 h 1901"/>
                <a:gd name="T16" fmla="*/ 1730 w 1755"/>
                <a:gd name="T17" fmla="*/ 755 h 1901"/>
                <a:gd name="T18" fmla="*/ 1754 w 1755"/>
                <a:gd name="T19" fmla="*/ 950 h 1901"/>
                <a:gd name="T20" fmla="*/ 1754 w 1755"/>
                <a:gd name="T21" fmla="*/ 950 h 1901"/>
                <a:gd name="T22" fmla="*/ 1730 w 1755"/>
                <a:gd name="T23" fmla="*/ 1145 h 1901"/>
                <a:gd name="T24" fmla="*/ 1681 w 1755"/>
                <a:gd name="T25" fmla="*/ 1316 h 1901"/>
                <a:gd name="T26" fmla="*/ 1608 w 1755"/>
                <a:gd name="T27" fmla="*/ 1486 h 1901"/>
                <a:gd name="T28" fmla="*/ 1511 w 1755"/>
                <a:gd name="T29" fmla="*/ 1632 h 1901"/>
                <a:gd name="T30" fmla="*/ 1365 w 1755"/>
                <a:gd name="T31" fmla="*/ 1730 h 1901"/>
                <a:gd name="T32" fmla="*/ 1219 w 1755"/>
                <a:gd name="T33" fmla="*/ 1827 h 1901"/>
                <a:gd name="T34" fmla="*/ 1048 w 1755"/>
                <a:gd name="T35" fmla="*/ 1876 h 1901"/>
                <a:gd name="T36" fmla="*/ 878 w 1755"/>
                <a:gd name="T37" fmla="*/ 1900 h 1901"/>
                <a:gd name="T38" fmla="*/ 878 w 1755"/>
                <a:gd name="T39" fmla="*/ 1900 h 1901"/>
                <a:gd name="T40" fmla="*/ 707 w 1755"/>
                <a:gd name="T41" fmla="*/ 1876 h 1901"/>
                <a:gd name="T42" fmla="*/ 537 w 1755"/>
                <a:gd name="T43" fmla="*/ 1827 h 1901"/>
                <a:gd name="T44" fmla="*/ 390 w 1755"/>
                <a:gd name="T45" fmla="*/ 1730 h 1901"/>
                <a:gd name="T46" fmla="*/ 244 w 1755"/>
                <a:gd name="T47" fmla="*/ 1632 h 1901"/>
                <a:gd name="T48" fmla="*/ 147 w 1755"/>
                <a:gd name="T49" fmla="*/ 1486 h 1901"/>
                <a:gd name="T50" fmla="*/ 74 w 1755"/>
                <a:gd name="T51" fmla="*/ 1316 h 1901"/>
                <a:gd name="T52" fmla="*/ 25 w 1755"/>
                <a:gd name="T53" fmla="*/ 1145 h 1901"/>
                <a:gd name="T54" fmla="*/ 1 w 1755"/>
                <a:gd name="T55" fmla="*/ 950 h 1901"/>
                <a:gd name="T56" fmla="*/ 1 w 1755"/>
                <a:gd name="T57" fmla="*/ 950 h 1901"/>
                <a:gd name="T58" fmla="*/ 25 w 1755"/>
                <a:gd name="T59" fmla="*/ 755 h 1901"/>
                <a:gd name="T60" fmla="*/ 74 w 1755"/>
                <a:gd name="T61" fmla="*/ 585 h 1901"/>
                <a:gd name="T62" fmla="*/ 147 w 1755"/>
                <a:gd name="T63" fmla="*/ 414 h 1901"/>
                <a:gd name="T64" fmla="*/ 244 w 1755"/>
                <a:gd name="T65" fmla="*/ 268 h 1901"/>
                <a:gd name="T66" fmla="*/ 390 w 1755"/>
                <a:gd name="T67" fmla="*/ 171 h 1901"/>
                <a:gd name="T68" fmla="*/ 537 w 1755"/>
                <a:gd name="T69" fmla="*/ 73 h 1901"/>
                <a:gd name="T70" fmla="*/ 707 w 1755"/>
                <a:gd name="T71" fmla="*/ 25 h 1901"/>
                <a:gd name="T72" fmla="*/ 878 w 1755"/>
                <a:gd name="T73" fmla="*/ 0 h 1901"/>
                <a:gd name="T74" fmla="*/ 878 w 1755"/>
                <a:gd name="T75" fmla="*/ 0 h 1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17" name="Google Shape;312;p27">
              <a:extLst>
                <a:ext uri="{FF2B5EF4-FFF2-40B4-BE49-F238E27FC236}">
                  <a16:creationId xmlns:a16="http://schemas.microsoft.com/office/drawing/2014/main" id="{17EB2CCE-50C4-AA40-968E-810F60FD3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1800" y="2584100"/>
              <a:ext cx="199750" cy="41425"/>
            </a:xfrm>
            <a:custGeom>
              <a:avLst/>
              <a:gdLst>
                <a:gd name="T0" fmla="*/ 1 w 7990"/>
                <a:gd name="T1" fmla="*/ 1657 h 1657"/>
                <a:gd name="T2" fmla="*/ 1 w 7990"/>
                <a:gd name="T3" fmla="*/ 1657 h 1657"/>
                <a:gd name="T4" fmla="*/ 415 w 7990"/>
                <a:gd name="T5" fmla="*/ 1291 h 1657"/>
                <a:gd name="T6" fmla="*/ 853 w 7990"/>
                <a:gd name="T7" fmla="*/ 950 h 1657"/>
                <a:gd name="T8" fmla="*/ 1340 w 7990"/>
                <a:gd name="T9" fmla="*/ 683 h 1657"/>
                <a:gd name="T10" fmla="*/ 1827 w 7990"/>
                <a:gd name="T11" fmla="*/ 439 h 1657"/>
                <a:gd name="T12" fmla="*/ 2363 w 7990"/>
                <a:gd name="T13" fmla="*/ 244 h 1657"/>
                <a:gd name="T14" fmla="*/ 2875 w 7990"/>
                <a:gd name="T15" fmla="*/ 122 h 1657"/>
                <a:gd name="T16" fmla="*/ 3435 w 7990"/>
                <a:gd name="T17" fmla="*/ 49 h 1657"/>
                <a:gd name="T18" fmla="*/ 3995 w 7990"/>
                <a:gd name="T19" fmla="*/ 1 h 1657"/>
                <a:gd name="T20" fmla="*/ 3995 w 7990"/>
                <a:gd name="T21" fmla="*/ 1 h 1657"/>
                <a:gd name="T22" fmla="*/ 4555 w 7990"/>
                <a:gd name="T23" fmla="*/ 49 h 1657"/>
                <a:gd name="T24" fmla="*/ 5115 w 7990"/>
                <a:gd name="T25" fmla="*/ 122 h 1657"/>
                <a:gd name="T26" fmla="*/ 5627 w 7990"/>
                <a:gd name="T27" fmla="*/ 244 h 1657"/>
                <a:gd name="T28" fmla="*/ 6163 w 7990"/>
                <a:gd name="T29" fmla="*/ 439 h 1657"/>
                <a:gd name="T30" fmla="*/ 6650 w 7990"/>
                <a:gd name="T31" fmla="*/ 683 h 1657"/>
                <a:gd name="T32" fmla="*/ 7137 w 7990"/>
                <a:gd name="T33" fmla="*/ 950 h 1657"/>
                <a:gd name="T34" fmla="*/ 7575 w 7990"/>
                <a:gd name="T35" fmla="*/ 1291 h 1657"/>
                <a:gd name="T36" fmla="*/ 7989 w 7990"/>
                <a:gd name="T37" fmla="*/ 1657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94" name="Google Shape;313;p27">
            <a:extLst>
              <a:ext uri="{FF2B5EF4-FFF2-40B4-BE49-F238E27FC236}">
                <a16:creationId xmlns:a16="http://schemas.microsoft.com/office/drawing/2014/main" id="{BFAD966D-07B2-B147-B1FB-540F37A65A2C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2089150"/>
            <a:ext cx="320675" cy="320675"/>
            <a:chOff x="2623275" y="2333250"/>
            <a:chExt cx="381175" cy="381175"/>
          </a:xfrm>
        </p:grpSpPr>
        <p:sp>
          <p:nvSpPr>
            <p:cNvPr id="37210" name="Google Shape;314;p27">
              <a:extLst>
                <a:ext uri="{FF2B5EF4-FFF2-40B4-BE49-F238E27FC236}">
                  <a16:creationId xmlns:a16="http://schemas.microsoft.com/office/drawing/2014/main" id="{20B9A61D-0324-2C4C-8387-E1FE1B463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3275" y="2333250"/>
              <a:ext cx="381175" cy="381175"/>
            </a:xfrm>
            <a:custGeom>
              <a:avLst/>
              <a:gdLst>
                <a:gd name="T0" fmla="*/ 7234 w 15247"/>
                <a:gd name="T1" fmla="*/ 0 h 15247"/>
                <a:gd name="T2" fmla="*/ 6089 w 15247"/>
                <a:gd name="T3" fmla="*/ 147 h 15247"/>
                <a:gd name="T4" fmla="*/ 4994 w 15247"/>
                <a:gd name="T5" fmla="*/ 463 h 15247"/>
                <a:gd name="T6" fmla="*/ 3995 w 15247"/>
                <a:gd name="T7" fmla="*/ 926 h 15247"/>
                <a:gd name="T8" fmla="*/ 3069 w 15247"/>
                <a:gd name="T9" fmla="*/ 1510 h 15247"/>
                <a:gd name="T10" fmla="*/ 2241 w 15247"/>
                <a:gd name="T11" fmla="*/ 2241 h 15247"/>
                <a:gd name="T12" fmla="*/ 1511 w 15247"/>
                <a:gd name="T13" fmla="*/ 3069 h 15247"/>
                <a:gd name="T14" fmla="*/ 926 w 15247"/>
                <a:gd name="T15" fmla="*/ 3995 h 15247"/>
                <a:gd name="T16" fmla="*/ 463 w 15247"/>
                <a:gd name="T17" fmla="*/ 4993 h 15247"/>
                <a:gd name="T18" fmla="*/ 147 w 15247"/>
                <a:gd name="T19" fmla="*/ 6089 h 15247"/>
                <a:gd name="T20" fmla="*/ 1 w 15247"/>
                <a:gd name="T21" fmla="*/ 7234 h 15247"/>
                <a:gd name="T22" fmla="*/ 1 w 15247"/>
                <a:gd name="T23" fmla="*/ 8013 h 15247"/>
                <a:gd name="T24" fmla="*/ 147 w 15247"/>
                <a:gd name="T25" fmla="*/ 9158 h 15247"/>
                <a:gd name="T26" fmla="*/ 463 w 15247"/>
                <a:gd name="T27" fmla="*/ 10254 h 15247"/>
                <a:gd name="T28" fmla="*/ 926 w 15247"/>
                <a:gd name="T29" fmla="*/ 11252 h 15247"/>
                <a:gd name="T30" fmla="*/ 1511 w 15247"/>
                <a:gd name="T31" fmla="*/ 12178 h 15247"/>
                <a:gd name="T32" fmla="*/ 2241 w 15247"/>
                <a:gd name="T33" fmla="*/ 13006 h 15247"/>
                <a:gd name="T34" fmla="*/ 3069 w 15247"/>
                <a:gd name="T35" fmla="*/ 13737 h 15247"/>
                <a:gd name="T36" fmla="*/ 3995 w 15247"/>
                <a:gd name="T37" fmla="*/ 14321 h 15247"/>
                <a:gd name="T38" fmla="*/ 4994 w 15247"/>
                <a:gd name="T39" fmla="*/ 14784 h 15247"/>
                <a:gd name="T40" fmla="*/ 6089 w 15247"/>
                <a:gd name="T41" fmla="*/ 15100 h 15247"/>
                <a:gd name="T42" fmla="*/ 7234 w 15247"/>
                <a:gd name="T43" fmla="*/ 15247 h 15247"/>
                <a:gd name="T44" fmla="*/ 8014 w 15247"/>
                <a:gd name="T45" fmla="*/ 15247 h 15247"/>
                <a:gd name="T46" fmla="*/ 9158 w 15247"/>
                <a:gd name="T47" fmla="*/ 15100 h 15247"/>
                <a:gd name="T48" fmla="*/ 10254 w 15247"/>
                <a:gd name="T49" fmla="*/ 14784 h 15247"/>
                <a:gd name="T50" fmla="*/ 11253 w 15247"/>
                <a:gd name="T51" fmla="*/ 14321 h 15247"/>
                <a:gd name="T52" fmla="*/ 12178 w 15247"/>
                <a:gd name="T53" fmla="*/ 13737 h 15247"/>
                <a:gd name="T54" fmla="*/ 13006 w 15247"/>
                <a:gd name="T55" fmla="*/ 13006 h 15247"/>
                <a:gd name="T56" fmla="*/ 13737 w 15247"/>
                <a:gd name="T57" fmla="*/ 12178 h 15247"/>
                <a:gd name="T58" fmla="*/ 14321 w 15247"/>
                <a:gd name="T59" fmla="*/ 11252 h 15247"/>
                <a:gd name="T60" fmla="*/ 14784 w 15247"/>
                <a:gd name="T61" fmla="*/ 10254 h 15247"/>
                <a:gd name="T62" fmla="*/ 15101 w 15247"/>
                <a:gd name="T63" fmla="*/ 9158 h 15247"/>
                <a:gd name="T64" fmla="*/ 15247 w 15247"/>
                <a:gd name="T65" fmla="*/ 8013 h 15247"/>
                <a:gd name="T66" fmla="*/ 15247 w 15247"/>
                <a:gd name="T67" fmla="*/ 7234 h 15247"/>
                <a:gd name="T68" fmla="*/ 15101 w 15247"/>
                <a:gd name="T69" fmla="*/ 6089 h 15247"/>
                <a:gd name="T70" fmla="*/ 14784 w 15247"/>
                <a:gd name="T71" fmla="*/ 4993 h 15247"/>
                <a:gd name="T72" fmla="*/ 14321 w 15247"/>
                <a:gd name="T73" fmla="*/ 3995 h 15247"/>
                <a:gd name="T74" fmla="*/ 13737 w 15247"/>
                <a:gd name="T75" fmla="*/ 3069 h 15247"/>
                <a:gd name="T76" fmla="*/ 13006 w 15247"/>
                <a:gd name="T77" fmla="*/ 2241 h 15247"/>
                <a:gd name="T78" fmla="*/ 12178 w 15247"/>
                <a:gd name="T79" fmla="*/ 1510 h 15247"/>
                <a:gd name="T80" fmla="*/ 11253 w 15247"/>
                <a:gd name="T81" fmla="*/ 926 h 15247"/>
                <a:gd name="T82" fmla="*/ 10254 w 15247"/>
                <a:gd name="T83" fmla="*/ 463 h 15247"/>
                <a:gd name="T84" fmla="*/ 9158 w 15247"/>
                <a:gd name="T85" fmla="*/ 147 h 15247"/>
                <a:gd name="T86" fmla="*/ 8014 w 15247"/>
                <a:gd name="T87" fmla="*/ 0 h 15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11" name="Google Shape;315;p27">
              <a:extLst>
                <a:ext uri="{FF2B5EF4-FFF2-40B4-BE49-F238E27FC236}">
                  <a16:creationId xmlns:a16="http://schemas.microsoft.com/office/drawing/2014/main" id="{7C9BF61E-28EE-F942-86B2-AB1567982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875" y="2503125"/>
              <a:ext cx="43875" cy="47525"/>
            </a:xfrm>
            <a:custGeom>
              <a:avLst/>
              <a:gdLst>
                <a:gd name="T0" fmla="*/ 877 w 1755"/>
                <a:gd name="T1" fmla="*/ 0 h 1901"/>
                <a:gd name="T2" fmla="*/ 877 w 1755"/>
                <a:gd name="T3" fmla="*/ 0 h 1901"/>
                <a:gd name="T4" fmla="*/ 1048 w 1755"/>
                <a:gd name="T5" fmla="*/ 25 h 1901"/>
                <a:gd name="T6" fmla="*/ 1218 w 1755"/>
                <a:gd name="T7" fmla="*/ 73 h 1901"/>
                <a:gd name="T8" fmla="*/ 1364 w 1755"/>
                <a:gd name="T9" fmla="*/ 171 h 1901"/>
                <a:gd name="T10" fmla="*/ 1510 w 1755"/>
                <a:gd name="T11" fmla="*/ 268 h 1901"/>
                <a:gd name="T12" fmla="*/ 1608 w 1755"/>
                <a:gd name="T13" fmla="*/ 414 h 1901"/>
                <a:gd name="T14" fmla="*/ 1681 w 1755"/>
                <a:gd name="T15" fmla="*/ 585 h 1901"/>
                <a:gd name="T16" fmla="*/ 1730 w 1755"/>
                <a:gd name="T17" fmla="*/ 755 h 1901"/>
                <a:gd name="T18" fmla="*/ 1754 w 1755"/>
                <a:gd name="T19" fmla="*/ 950 h 1901"/>
                <a:gd name="T20" fmla="*/ 1754 w 1755"/>
                <a:gd name="T21" fmla="*/ 950 h 1901"/>
                <a:gd name="T22" fmla="*/ 1730 w 1755"/>
                <a:gd name="T23" fmla="*/ 1145 h 1901"/>
                <a:gd name="T24" fmla="*/ 1681 w 1755"/>
                <a:gd name="T25" fmla="*/ 1316 h 1901"/>
                <a:gd name="T26" fmla="*/ 1608 w 1755"/>
                <a:gd name="T27" fmla="*/ 1486 h 1901"/>
                <a:gd name="T28" fmla="*/ 1510 w 1755"/>
                <a:gd name="T29" fmla="*/ 1632 h 1901"/>
                <a:gd name="T30" fmla="*/ 1364 w 1755"/>
                <a:gd name="T31" fmla="*/ 1730 h 1901"/>
                <a:gd name="T32" fmla="*/ 1218 w 1755"/>
                <a:gd name="T33" fmla="*/ 1827 h 1901"/>
                <a:gd name="T34" fmla="*/ 1048 w 1755"/>
                <a:gd name="T35" fmla="*/ 1876 h 1901"/>
                <a:gd name="T36" fmla="*/ 877 w 1755"/>
                <a:gd name="T37" fmla="*/ 1900 h 1901"/>
                <a:gd name="T38" fmla="*/ 877 w 1755"/>
                <a:gd name="T39" fmla="*/ 1900 h 1901"/>
                <a:gd name="T40" fmla="*/ 707 w 1755"/>
                <a:gd name="T41" fmla="*/ 1876 h 1901"/>
                <a:gd name="T42" fmla="*/ 536 w 1755"/>
                <a:gd name="T43" fmla="*/ 1827 h 1901"/>
                <a:gd name="T44" fmla="*/ 390 w 1755"/>
                <a:gd name="T45" fmla="*/ 1730 h 1901"/>
                <a:gd name="T46" fmla="*/ 244 w 1755"/>
                <a:gd name="T47" fmla="*/ 1632 h 1901"/>
                <a:gd name="T48" fmla="*/ 147 w 1755"/>
                <a:gd name="T49" fmla="*/ 1486 h 1901"/>
                <a:gd name="T50" fmla="*/ 74 w 1755"/>
                <a:gd name="T51" fmla="*/ 1316 h 1901"/>
                <a:gd name="T52" fmla="*/ 25 w 1755"/>
                <a:gd name="T53" fmla="*/ 1145 h 1901"/>
                <a:gd name="T54" fmla="*/ 0 w 1755"/>
                <a:gd name="T55" fmla="*/ 950 h 1901"/>
                <a:gd name="T56" fmla="*/ 0 w 1755"/>
                <a:gd name="T57" fmla="*/ 950 h 1901"/>
                <a:gd name="T58" fmla="*/ 25 w 1755"/>
                <a:gd name="T59" fmla="*/ 755 h 1901"/>
                <a:gd name="T60" fmla="*/ 74 w 1755"/>
                <a:gd name="T61" fmla="*/ 585 h 1901"/>
                <a:gd name="T62" fmla="*/ 147 w 1755"/>
                <a:gd name="T63" fmla="*/ 414 h 1901"/>
                <a:gd name="T64" fmla="*/ 244 w 1755"/>
                <a:gd name="T65" fmla="*/ 268 h 1901"/>
                <a:gd name="T66" fmla="*/ 390 w 1755"/>
                <a:gd name="T67" fmla="*/ 171 h 1901"/>
                <a:gd name="T68" fmla="*/ 536 w 1755"/>
                <a:gd name="T69" fmla="*/ 73 h 1901"/>
                <a:gd name="T70" fmla="*/ 707 w 1755"/>
                <a:gd name="T71" fmla="*/ 25 h 1901"/>
                <a:gd name="T72" fmla="*/ 877 w 1755"/>
                <a:gd name="T73" fmla="*/ 0 h 1901"/>
                <a:gd name="T74" fmla="*/ 877 w 1755"/>
                <a:gd name="T75" fmla="*/ 0 h 1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12" name="Google Shape;316;p27">
              <a:extLst>
                <a:ext uri="{FF2B5EF4-FFF2-40B4-BE49-F238E27FC236}">
                  <a16:creationId xmlns:a16="http://schemas.microsoft.com/office/drawing/2014/main" id="{A6FA4D91-93A6-A041-BEB5-405C31CC0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000" y="2503125"/>
              <a:ext cx="43875" cy="47525"/>
            </a:xfrm>
            <a:custGeom>
              <a:avLst/>
              <a:gdLst>
                <a:gd name="T0" fmla="*/ 877 w 1755"/>
                <a:gd name="T1" fmla="*/ 1900 h 1901"/>
                <a:gd name="T2" fmla="*/ 877 w 1755"/>
                <a:gd name="T3" fmla="*/ 1900 h 1901"/>
                <a:gd name="T4" fmla="*/ 707 w 1755"/>
                <a:gd name="T5" fmla="*/ 1876 h 1901"/>
                <a:gd name="T6" fmla="*/ 536 w 1755"/>
                <a:gd name="T7" fmla="*/ 1827 h 1901"/>
                <a:gd name="T8" fmla="*/ 390 w 1755"/>
                <a:gd name="T9" fmla="*/ 1730 h 1901"/>
                <a:gd name="T10" fmla="*/ 244 w 1755"/>
                <a:gd name="T11" fmla="*/ 1632 h 1901"/>
                <a:gd name="T12" fmla="*/ 147 w 1755"/>
                <a:gd name="T13" fmla="*/ 1486 h 1901"/>
                <a:gd name="T14" fmla="*/ 74 w 1755"/>
                <a:gd name="T15" fmla="*/ 1316 h 1901"/>
                <a:gd name="T16" fmla="*/ 25 w 1755"/>
                <a:gd name="T17" fmla="*/ 1145 h 1901"/>
                <a:gd name="T18" fmla="*/ 1 w 1755"/>
                <a:gd name="T19" fmla="*/ 950 h 1901"/>
                <a:gd name="T20" fmla="*/ 1 w 1755"/>
                <a:gd name="T21" fmla="*/ 950 h 1901"/>
                <a:gd name="T22" fmla="*/ 25 w 1755"/>
                <a:gd name="T23" fmla="*/ 755 h 1901"/>
                <a:gd name="T24" fmla="*/ 74 w 1755"/>
                <a:gd name="T25" fmla="*/ 585 h 1901"/>
                <a:gd name="T26" fmla="*/ 147 w 1755"/>
                <a:gd name="T27" fmla="*/ 414 h 1901"/>
                <a:gd name="T28" fmla="*/ 244 w 1755"/>
                <a:gd name="T29" fmla="*/ 268 h 1901"/>
                <a:gd name="T30" fmla="*/ 390 w 1755"/>
                <a:gd name="T31" fmla="*/ 171 h 1901"/>
                <a:gd name="T32" fmla="*/ 536 w 1755"/>
                <a:gd name="T33" fmla="*/ 73 h 1901"/>
                <a:gd name="T34" fmla="*/ 707 w 1755"/>
                <a:gd name="T35" fmla="*/ 25 h 1901"/>
                <a:gd name="T36" fmla="*/ 877 w 1755"/>
                <a:gd name="T37" fmla="*/ 0 h 1901"/>
                <a:gd name="T38" fmla="*/ 877 w 1755"/>
                <a:gd name="T39" fmla="*/ 0 h 1901"/>
                <a:gd name="T40" fmla="*/ 1048 w 1755"/>
                <a:gd name="T41" fmla="*/ 25 h 1901"/>
                <a:gd name="T42" fmla="*/ 1218 w 1755"/>
                <a:gd name="T43" fmla="*/ 73 h 1901"/>
                <a:gd name="T44" fmla="*/ 1365 w 1755"/>
                <a:gd name="T45" fmla="*/ 171 h 1901"/>
                <a:gd name="T46" fmla="*/ 1511 w 1755"/>
                <a:gd name="T47" fmla="*/ 268 h 1901"/>
                <a:gd name="T48" fmla="*/ 1608 w 1755"/>
                <a:gd name="T49" fmla="*/ 414 h 1901"/>
                <a:gd name="T50" fmla="*/ 1681 w 1755"/>
                <a:gd name="T51" fmla="*/ 585 h 1901"/>
                <a:gd name="T52" fmla="*/ 1730 w 1755"/>
                <a:gd name="T53" fmla="*/ 755 h 1901"/>
                <a:gd name="T54" fmla="*/ 1754 w 1755"/>
                <a:gd name="T55" fmla="*/ 950 h 1901"/>
                <a:gd name="T56" fmla="*/ 1754 w 1755"/>
                <a:gd name="T57" fmla="*/ 950 h 1901"/>
                <a:gd name="T58" fmla="*/ 1730 w 1755"/>
                <a:gd name="T59" fmla="*/ 1145 h 1901"/>
                <a:gd name="T60" fmla="*/ 1681 w 1755"/>
                <a:gd name="T61" fmla="*/ 1316 h 1901"/>
                <a:gd name="T62" fmla="*/ 1608 w 1755"/>
                <a:gd name="T63" fmla="*/ 1486 h 1901"/>
                <a:gd name="T64" fmla="*/ 1511 w 1755"/>
                <a:gd name="T65" fmla="*/ 1632 h 1901"/>
                <a:gd name="T66" fmla="*/ 1365 w 1755"/>
                <a:gd name="T67" fmla="*/ 1730 h 1901"/>
                <a:gd name="T68" fmla="*/ 1218 w 1755"/>
                <a:gd name="T69" fmla="*/ 1827 h 1901"/>
                <a:gd name="T70" fmla="*/ 1048 w 1755"/>
                <a:gd name="T71" fmla="*/ 1876 h 1901"/>
                <a:gd name="T72" fmla="*/ 877 w 1755"/>
                <a:gd name="T73" fmla="*/ 1900 h 1901"/>
                <a:gd name="T74" fmla="*/ 877 w 1755"/>
                <a:gd name="T75" fmla="*/ 1900 h 1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13" name="Google Shape;317;p27">
              <a:extLst>
                <a:ext uri="{FF2B5EF4-FFF2-40B4-BE49-F238E27FC236}">
                  <a16:creationId xmlns:a16="http://schemas.microsoft.com/office/drawing/2014/main" id="{6358690C-8556-9941-B1D4-363634386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0200" y="2595675"/>
              <a:ext cx="99875" cy="31075"/>
            </a:xfrm>
            <a:custGeom>
              <a:avLst/>
              <a:gdLst>
                <a:gd name="T0" fmla="*/ 1 w 3995"/>
                <a:gd name="T1" fmla="*/ 1242 h 1243"/>
                <a:gd name="T2" fmla="*/ 3995 w 3995"/>
                <a:gd name="T3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95" name="Google Shape;318;p27">
            <a:extLst>
              <a:ext uri="{FF2B5EF4-FFF2-40B4-BE49-F238E27FC236}">
                <a16:creationId xmlns:a16="http://schemas.microsoft.com/office/drawing/2014/main" id="{2DFBF04B-3C06-5D4A-A086-076CB3335E7B}"/>
              </a:ext>
            </a:extLst>
          </p:cNvPr>
          <p:cNvGrpSpPr>
            <a:grpSpLocks/>
          </p:cNvGrpSpPr>
          <p:nvPr/>
        </p:nvGrpSpPr>
        <p:grpSpPr bwMode="auto">
          <a:xfrm>
            <a:off x="2697163" y="2033588"/>
            <a:ext cx="171450" cy="427037"/>
            <a:chOff x="3384375" y="2267500"/>
            <a:chExt cx="203375" cy="507825"/>
          </a:xfrm>
        </p:grpSpPr>
        <p:sp>
          <p:nvSpPr>
            <p:cNvPr id="37208" name="Google Shape;319;p27">
              <a:extLst>
                <a:ext uri="{FF2B5EF4-FFF2-40B4-BE49-F238E27FC236}">
                  <a16:creationId xmlns:a16="http://schemas.microsoft.com/office/drawing/2014/main" id="{2C3DF193-6CA7-AF4C-94D1-7F7BDE696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375" y="2373425"/>
              <a:ext cx="203375" cy="401900"/>
            </a:xfrm>
            <a:custGeom>
              <a:avLst/>
              <a:gdLst>
                <a:gd name="T0" fmla="*/ 4701 w 8135"/>
                <a:gd name="T1" fmla="*/ 74 h 16076"/>
                <a:gd name="T2" fmla="*/ 4068 w 8135"/>
                <a:gd name="T3" fmla="*/ 196 h 16076"/>
                <a:gd name="T4" fmla="*/ 3654 w 8135"/>
                <a:gd name="T5" fmla="*/ 147 h 16076"/>
                <a:gd name="T6" fmla="*/ 3240 w 8135"/>
                <a:gd name="T7" fmla="*/ 1 h 16076"/>
                <a:gd name="T8" fmla="*/ 2558 w 8135"/>
                <a:gd name="T9" fmla="*/ 171 h 16076"/>
                <a:gd name="T10" fmla="*/ 1973 w 8135"/>
                <a:gd name="T11" fmla="*/ 464 h 16076"/>
                <a:gd name="T12" fmla="*/ 1486 w 8135"/>
                <a:gd name="T13" fmla="*/ 878 h 16076"/>
                <a:gd name="T14" fmla="*/ 853 w 8135"/>
                <a:gd name="T15" fmla="*/ 1779 h 16076"/>
                <a:gd name="T16" fmla="*/ 341 w 8135"/>
                <a:gd name="T17" fmla="*/ 3167 h 16076"/>
                <a:gd name="T18" fmla="*/ 73 w 8135"/>
                <a:gd name="T19" fmla="*/ 4896 h 16076"/>
                <a:gd name="T20" fmla="*/ 0 w 8135"/>
                <a:gd name="T21" fmla="*/ 6869 h 16076"/>
                <a:gd name="T22" fmla="*/ 49 w 8135"/>
                <a:gd name="T23" fmla="*/ 7161 h 16076"/>
                <a:gd name="T24" fmla="*/ 268 w 8135"/>
                <a:gd name="T25" fmla="*/ 7502 h 16076"/>
                <a:gd name="T26" fmla="*/ 658 w 8135"/>
                <a:gd name="T27" fmla="*/ 7648 h 16076"/>
                <a:gd name="T28" fmla="*/ 926 w 8135"/>
                <a:gd name="T29" fmla="*/ 7575 h 16076"/>
                <a:gd name="T30" fmla="*/ 1218 w 8135"/>
                <a:gd name="T31" fmla="*/ 7307 h 16076"/>
                <a:gd name="T32" fmla="*/ 1316 w 8135"/>
                <a:gd name="T33" fmla="*/ 6869 h 16076"/>
                <a:gd name="T34" fmla="*/ 1413 w 8135"/>
                <a:gd name="T35" fmla="*/ 5554 h 16076"/>
                <a:gd name="T36" fmla="*/ 1754 w 8135"/>
                <a:gd name="T37" fmla="*/ 3532 h 16076"/>
                <a:gd name="T38" fmla="*/ 2046 w 8135"/>
                <a:gd name="T39" fmla="*/ 2607 h 16076"/>
                <a:gd name="T40" fmla="*/ 2095 w 8135"/>
                <a:gd name="T41" fmla="*/ 2631 h 16076"/>
                <a:gd name="T42" fmla="*/ 2071 w 8135"/>
                <a:gd name="T43" fmla="*/ 4555 h 16076"/>
                <a:gd name="T44" fmla="*/ 1535 w 8135"/>
                <a:gd name="T45" fmla="*/ 13128 h 16076"/>
                <a:gd name="T46" fmla="*/ 1389 w 8135"/>
                <a:gd name="T47" fmla="*/ 15247 h 16076"/>
                <a:gd name="T48" fmla="*/ 1559 w 8135"/>
                <a:gd name="T49" fmla="*/ 15710 h 16076"/>
                <a:gd name="T50" fmla="*/ 1924 w 8135"/>
                <a:gd name="T51" fmla="*/ 16026 h 16076"/>
                <a:gd name="T52" fmla="*/ 2217 w 8135"/>
                <a:gd name="T53" fmla="*/ 16075 h 16076"/>
                <a:gd name="T54" fmla="*/ 2509 w 8135"/>
                <a:gd name="T55" fmla="*/ 16026 h 16076"/>
                <a:gd name="T56" fmla="*/ 2874 w 8135"/>
                <a:gd name="T57" fmla="*/ 15758 h 16076"/>
                <a:gd name="T58" fmla="*/ 3045 w 8135"/>
                <a:gd name="T59" fmla="*/ 15344 h 16076"/>
                <a:gd name="T60" fmla="*/ 3727 w 8135"/>
                <a:gd name="T61" fmla="*/ 8452 h 16076"/>
                <a:gd name="T62" fmla="*/ 3873 w 8135"/>
                <a:gd name="T63" fmla="*/ 8208 h 16076"/>
                <a:gd name="T64" fmla="*/ 4068 w 8135"/>
                <a:gd name="T65" fmla="*/ 8160 h 16076"/>
                <a:gd name="T66" fmla="*/ 4311 w 8135"/>
                <a:gd name="T67" fmla="*/ 8282 h 16076"/>
                <a:gd name="T68" fmla="*/ 4433 w 8135"/>
                <a:gd name="T69" fmla="*/ 8525 h 16076"/>
                <a:gd name="T70" fmla="*/ 5115 w 8135"/>
                <a:gd name="T71" fmla="*/ 15491 h 16076"/>
                <a:gd name="T72" fmla="*/ 5358 w 8135"/>
                <a:gd name="T73" fmla="*/ 15880 h 16076"/>
                <a:gd name="T74" fmla="*/ 5748 w 8135"/>
                <a:gd name="T75" fmla="*/ 16075 h 16076"/>
                <a:gd name="T76" fmla="*/ 6040 w 8135"/>
                <a:gd name="T77" fmla="*/ 16075 h 16076"/>
                <a:gd name="T78" fmla="*/ 6357 w 8135"/>
                <a:gd name="T79" fmla="*/ 15953 h 16076"/>
                <a:gd name="T80" fmla="*/ 6674 w 8135"/>
                <a:gd name="T81" fmla="*/ 15564 h 16076"/>
                <a:gd name="T82" fmla="*/ 6747 w 8135"/>
                <a:gd name="T83" fmla="*/ 15077 h 16076"/>
                <a:gd name="T84" fmla="*/ 6333 w 8135"/>
                <a:gd name="T85" fmla="*/ 8890 h 16076"/>
                <a:gd name="T86" fmla="*/ 6040 w 8135"/>
                <a:gd name="T87" fmla="*/ 3167 h 16076"/>
                <a:gd name="T88" fmla="*/ 6040 w 8135"/>
                <a:gd name="T89" fmla="*/ 2582 h 16076"/>
                <a:gd name="T90" fmla="*/ 6138 w 8135"/>
                <a:gd name="T91" fmla="*/ 2680 h 16076"/>
                <a:gd name="T92" fmla="*/ 6503 w 8135"/>
                <a:gd name="T93" fmla="*/ 4117 h 16076"/>
                <a:gd name="T94" fmla="*/ 6795 w 8135"/>
                <a:gd name="T95" fmla="*/ 6260 h 16076"/>
                <a:gd name="T96" fmla="*/ 6844 w 8135"/>
                <a:gd name="T97" fmla="*/ 7015 h 16076"/>
                <a:gd name="T98" fmla="*/ 6990 w 8135"/>
                <a:gd name="T99" fmla="*/ 7405 h 16076"/>
                <a:gd name="T100" fmla="*/ 7331 w 8135"/>
                <a:gd name="T101" fmla="*/ 7624 h 16076"/>
                <a:gd name="T102" fmla="*/ 7624 w 8135"/>
                <a:gd name="T103" fmla="*/ 7624 h 16076"/>
                <a:gd name="T104" fmla="*/ 7964 w 8135"/>
                <a:gd name="T105" fmla="*/ 7405 h 16076"/>
                <a:gd name="T106" fmla="*/ 8111 w 8135"/>
                <a:gd name="T107" fmla="*/ 7015 h 16076"/>
                <a:gd name="T108" fmla="*/ 8111 w 8135"/>
                <a:gd name="T109" fmla="*/ 5505 h 16076"/>
                <a:gd name="T110" fmla="*/ 7964 w 8135"/>
                <a:gd name="T111" fmla="*/ 3703 h 16076"/>
                <a:gd name="T112" fmla="*/ 7599 w 8135"/>
                <a:gd name="T113" fmla="*/ 2168 h 16076"/>
                <a:gd name="T114" fmla="*/ 7063 w 8135"/>
                <a:gd name="T115" fmla="*/ 1170 h 16076"/>
                <a:gd name="T116" fmla="*/ 6625 w 8135"/>
                <a:gd name="T117" fmla="*/ 707 h 16076"/>
                <a:gd name="T118" fmla="*/ 6065 w 8135"/>
                <a:gd name="T119" fmla="*/ 342 h 16076"/>
                <a:gd name="T120" fmla="*/ 5407 w 8135"/>
                <a:gd name="T121" fmla="*/ 98 h 16076"/>
                <a:gd name="T122" fmla="*/ 4896 w 8135"/>
                <a:gd name="T123" fmla="*/ 1 h 16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09" name="Google Shape;320;p27">
              <a:extLst>
                <a:ext uri="{FF2B5EF4-FFF2-40B4-BE49-F238E27FC236}">
                  <a16:creationId xmlns:a16="http://schemas.microsoft.com/office/drawing/2014/main" id="{8924CB77-C1CD-2644-B9F5-4C1D9A1FF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425" y="2267500"/>
              <a:ext cx="85275" cy="93775"/>
            </a:xfrm>
            <a:custGeom>
              <a:avLst/>
              <a:gdLst>
                <a:gd name="T0" fmla="*/ 1 w 3411"/>
                <a:gd name="T1" fmla="*/ 1705 h 3751"/>
                <a:gd name="T2" fmla="*/ 25 w 3411"/>
                <a:gd name="T3" fmla="*/ 1315 h 3751"/>
                <a:gd name="T4" fmla="*/ 123 w 3411"/>
                <a:gd name="T5" fmla="*/ 999 h 3751"/>
                <a:gd name="T6" fmla="*/ 293 w 3411"/>
                <a:gd name="T7" fmla="*/ 706 h 3751"/>
                <a:gd name="T8" fmla="*/ 488 w 3411"/>
                <a:gd name="T9" fmla="*/ 463 h 3751"/>
                <a:gd name="T10" fmla="*/ 756 w 3411"/>
                <a:gd name="T11" fmla="*/ 268 h 3751"/>
                <a:gd name="T12" fmla="*/ 1048 w 3411"/>
                <a:gd name="T13" fmla="*/ 122 h 3751"/>
                <a:gd name="T14" fmla="*/ 1365 w 3411"/>
                <a:gd name="T15" fmla="*/ 24 h 3751"/>
                <a:gd name="T16" fmla="*/ 1706 w 3411"/>
                <a:gd name="T17" fmla="*/ 0 h 3751"/>
                <a:gd name="T18" fmla="*/ 1876 w 3411"/>
                <a:gd name="T19" fmla="*/ 0 h 3751"/>
                <a:gd name="T20" fmla="*/ 2217 w 3411"/>
                <a:gd name="T21" fmla="*/ 49 h 3751"/>
                <a:gd name="T22" fmla="*/ 2509 w 3411"/>
                <a:gd name="T23" fmla="*/ 171 h 3751"/>
                <a:gd name="T24" fmla="*/ 2802 w 3411"/>
                <a:gd name="T25" fmla="*/ 341 h 3751"/>
                <a:gd name="T26" fmla="*/ 3021 w 3411"/>
                <a:gd name="T27" fmla="*/ 585 h 3751"/>
                <a:gd name="T28" fmla="*/ 3216 w 3411"/>
                <a:gd name="T29" fmla="*/ 852 h 3751"/>
                <a:gd name="T30" fmla="*/ 3337 w 3411"/>
                <a:gd name="T31" fmla="*/ 1145 h 3751"/>
                <a:gd name="T32" fmla="*/ 3411 w 3411"/>
                <a:gd name="T33" fmla="*/ 1510 h 3751"/>
                <a:gd name="T34" fmla="*/ 3411 w 3411"/>
                <a:gd name="T35" fmla="*/ 1705 h 3751"/>
                <a:gd name="T36" fmla="*/ 3386 w 3411"/>
                <a:gd name="T37" fmla="*/ 2095 h 3751"/>
                <a:gd name="T38" fmla="*/ 3289 w 3411"/>
                <a:gd name="T39" fmla="*/ 2460 h 3751"/>
                <a:gd name="T40" fmla="*/ 3118 w 3411"/>
                <a:gd name="T41" fmla="*/ 2801 h 3751"/>
                <a:gd name="T42" fmla="*/ 2923 w 3411"/>
                <a:gd name="T43" fmla="*/ 3117 h 3751"/>
                <a:gd name="T44" fmla="*/ 2656 w 3411"/>
                <a:gd name="T45" fmla="*/ 3385 h 3751"/>
                <a:gd name="T46" fmla="*/ 2363 w 3411"/>
                <a:gd name="T47" fmla="*/ 3580 h 3751"/>
                <a:gd name="T48" fmla="*/ 2047 w 3411"/>
                <a:gd name="T49" fmla="*/ 3702 h 3751"/>
                <a:gd name="T50" fmla="*/ 1706 w 3411"/>
                <a:gd name="T51" fmla="*/ 3751 h 3751"/>
                <a:gd name="T52" fmla="*/ 1535 w 3411"/>
                <a:gd name="T53" fmla="*/ 3751 h 3751"/>
                <a:gd name="T54" fmla="*/ 1194 w 3411"/>
                <a:gd name="T55" fmla="*/ 3653 h 3751"/>
                <a:gd name="T56" fmla="*/ 902 w 3411"/>
                <a:gd name="T57" fmla="*/ 3483 h 3751"/>
                <a:gd name="T58" fmla="*/ 610 w 3411"/>
                <a:gd name="T59" fmla="*/ 3264 h 3751"/>
                <a:gd name="T60" fmla="*/ 391 w 3411"/>
                <a:gd name="T61" fmla="*/ 2971 h 3751"/>
                <a:gd name="T62" fmla="*/ 196 w 3411"/>
                <a:gd name="T63" fmla="*/ 2630 h 3751"/>
                <a:gd name="T64" fmla="*/ 74 w 3411"/>
                <a:gd name="T65" fmla="*/ 2265 h 3751"/>
                <a:gd name="T66" fmla="*/ 1 w 3411"/>
                <a:gd name="T67" fmla="*/ 1900 h 3751"/>
                <a:gd name="T68" fmla="*/ 1 w 3411"/>
                <a:gd name="T69" fmla="*/ 1705 h 3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96" name="Google Shape;321;p27">
            <a:extLst>
              <a:ext uri="{FF2B5EF4-FFF2-40B4-BE49-F238E27FC236}">
                <a16:creationId xmlns:a16="http://schemas.microsoft.com/office/drawing/2014/main" id="{1C6946D2-E4C8-8D4B-BD90-BD0D53253800}"/>
              </a:ext>
            </a:extLst>
          </p:cNvPr>
          <p:cNvGrpSpPr>
            <a:grpSpLocks/>
          </p:cNvGrpSpPr>
          <p:nvPr/>
        </p:nvGrpSpPr>
        <p:grpSpPr bwMode="auto">
          <a:xfrm>
            <a:off x="3841750" y="2087563"/>
            <a:ext cx="141288" cy="319087"/>
            <a:chOff x="4747025" y="2332025"/>
            <a:chExt cx="166850" cy="378750"/>
          </a:xfrm>
        </p:grpSpPr>
        <p:sp>
          <p:nvSpPr>
            <p:cNvPr id="37206" name="Google Shape;322;p27">
              <a:extLst>
                <a:ext uri="{FF2B5EF4-FFF2-40B4-BE49-F238E27FC236}">
                  <a16:creationId xmlns:a16="http://schemas.microsoft.com/office/drawing/2014/main" id="{F331FA0F-94AB-2E4D-A077-9A54F6A1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7025" y="2427025"/>
              <a:ext cx="166850" cy="283750"/>
            </a:xfrm>
            <a:custGeom>
              <a:avLst/>
              <a:gdLst>
                <a:gd name="T0" fmla="*/ 3873 w 6674"/>
                <a:gd name="T1" fmla="*/ 73 h 11350"/>
                <a:gd name="T2" fmla="*/ 3337 w 6674"/>
                <a:gd name="T3" fmla="*/ 171 h 11350"/>
                <a:gd name="T4" fmla="*/ 2996 w 6674"/>
                <a:gd name="T5" fmla="*/ 146 h 11350"/>
                <a:gd name="T6" fmla="*/ 2655 w 6674"/>
                <a:gd name="T7" fmla="*/ 24 h 11350"/>
                <a:gd name="T8" fmla="*/ 1949 w 6674"/>
                <a:gd name="T9" fmla="*/ 171 h 11350"/>
                <a:gd name="T10" fmla="*/ 1243 w 6674"/>
                <a:gd name="T11" fmla="*/ 682 h 11350"/>
                <a:gd name="T12" fmla="*/ 658 w 6674"/>
                <a:gd name="T13" fmla="*/ 1510 h 11350"/>
                <a:gd name="T14" fmla="*/ 244 w 6674"/>
                <a:gd name="T15" fmla="*/ 2630 h 11350"/>
                <a:gd name="T16" fmla="*/ 1 w 6674"/>
                <a:gd name="T17" fmla="*/ 4092 h 11350"/>
                <a:gd name="T18" fmla="*/ 1 w 6674"/>
                <a:gd name="T19" fmla="*/ 4774 h 11350"/>
                <a:gd name="T20" fmla="*/ 147 w 6674"/>
                <a:gd name="T21" fmla="*/ 5090 h 11350"/>
                <a:gd name="T22" fmla="*/ 415 w 6674"/>
                <a:gd name="T23" fmla="*/ 5261 h 11350"/>
                <a:gd name="T24" fmla="*/ 658 w 6674"/>
                <a:gd name="T25" fmla="*/ 5261 h 11350"/>
                <a:gd name="T26" fmla="*/ 926 w 6674"/>
                <a:gd name="T27" fmla="*/ 5090 h 11350"/>
                <a:gd name="T28" fmla="*/ 1048 w 6674"/>
                <a:gd name="T29" fmla="*/ 4774 h 11350"/>
                <a:gd name="T30" fmla="*/ 1097 w 6674"/>
                <a:gd name="T31" fmla="*/ 4189 h 11350"/>
                <a:gd name="T32" fmla="*/ 1316 w 6674"/>
                <a:gd name="T33" fmla="*/ 2923 h 11350"/>
                <a:gd name="T34" fmla="*/ 1633 w 6674"/>
                <a:gd name="T35" fmla="*/ 2168 h 11350"/>
                <a:gd name="T36" fmla="*/ 1706 w 6674"/>
                <a:gd name="T37" fmla="*/ 2143 h 11350"/>
                <a:gd name="T38" fmla="*/ 1681 w 6674"/>
                <a:gd name="T39" fmla="*/ 3483 h 11350"/>
                <a:gd name="T40" fmla="*/ 1243 w 6674"/>
                <a:gd name="T41" fmla="*/ 9231 h 11350"/>
                <a:gd name="T42" fmla="*/ 1145 w 6674"/>
                <a:gd name="T43" fmla="*/ 10668 h 11350"/>
                <a:gd name="T44" fmla="*/ 1267 w 6674"/>
                <a:gd name="T45" fmla="*/ 11057 h 11350"/>
                <a:gd name="T46" fmla="*/ 1584 w 6674"/>
                <a:gd name="T47" fmla="*/ 11325 h 11350"/>
                <a:gd name="T48" fmla="*/ 1827 w 6674"/>
                <a:gd name="T49" fmla="*/ 11349 h 11350"/>
                <a:gd name="T50" fmla="*/ 2071 w 6674"/>
                <a:gd name="T51" fmla="*/ 11325 h 11350"/>
                <a:gd name="T52" fmla="*/ 2339 w 6674"/>
                <a:gd name="T53" fmla="*/ 11106 h 11350"/>
                <a:gd name="T54" fmla="*/ 2509 w 6674"/>
                <a:gd name="T55" fmla="*/ 10765 h 11350"/>
                <a:gd name="T56" fmla="*/ 3045 w 6674"/>
                <a:gd name="T57" fmla="*/ 6966 h 11350"/>
                <a:gd name="T58" fmla="*/ 3191 w 6674"/>
                <a:gd name="T59" fmla="*/ 6771 h 11350"/>
                <a:gd name="T60" fmla="*/ 3337 w 6674"/>
                <a:gd name="T61" fmla="*/ 6722 h 11350"/>
                <a:gd name="T62" fmla="*/ 3532 w 6674"/>
                <a:gd name="T63" fmla="*/ 6819 h 11350"/>
                <a:gd name="T64" fmla="*/ 3630 w 6674"/>
                <a:gd name="T65" fmla="*/ 7014 h 11350"/>
                <a:gd name="T66" fmla="*/ 4214 w 6674"/>
                <a:gd name="T67" fmla="*/ 10887 h 11350"/>
                <a:gd name="T68" fmla="*/ 4409 w 6674"/>
                <a:gd name="T69" fmla="*/ 11179 h 11350"/>
                <a:gd name="T70" fmla="*/ 4726 w 6674"/>
                <a:gd name="T71" fmla="*/ 11349 h 11350"/>
                <a:gd name="T72" fmla="*/ 4969 w 6674"/>
                <a:gd name="T73" fmla="*/ 11349 h 11350"/>
                <a:gd name="T74" fmla="*/ 5213 w 6674"/>
                <a:gd name="T75" fmla="*/ 11252 h 11350"/>
                <a:gd name="T76" fmla="*/ 5481 w 6674"/>
                <a:gd name="T77" fmla="*/ 10935 h 11350"/>
                <a:gd name="T78" fmla="*/ 5529 w 6674"/>
                <a:gd name="T79" fmla="*/ 10521 h 11350"/>
                <a:gd name="T80" fmla="*/ 4994 w 6674"/>
                <a:gd name="T81" fmla="*/ 3507 h 11350"/>
                <a:gd name="T82" fmla="*/ 4969 w 6674"/>
                <a:gd name="T83" fmla="*/ 2143 h 11350"/>
                <a:gd name="T84" fmla="*/ 5042 w 6674"/>
                <a:gd name="T85" fmla="*/ 2168 h 11350"/>
                <a:gd name="T86" fmla="*/ 5334 w 6674"/>
                <a:gd name="T87" fmla="*/ 2898 h 11350"/>
                <a:gd name="T88" fmla="*/ 5578 w 6674"/>
                <a:gd name="T89" fmla="*/ 4189 h 11350"/>
                <a:gd name="T90" fmla="*/ 5627 w 6674"/>
                <a:gd name="T91" fmla="*/ 4774 h 11350"/>
                <a:gd name="T92" fmla="*/ 5749 w 6674"/>
                <a:gd name="T93" fmla="*/ 5090 h 11350"/>
                <a:gd name="T94" fmla="*/ 6016 w 6674"/>
                <a:gd name="T95" fmla="*/ 5261 h 11350"/>
                <a:gd name="T96" fmla="*/ 6260 w 6674"/>
                <a:gd name="T97" fmla="*/ 5261 h 11350"/>
                <a:gd name="T98" fmla="*/ 6528 w 6674"/>
                <a:gd name="T99" fmla="*/ 5090 h 11350"/>
                <a:gd name="T100" fmla="*/ 6674 w 6674"/>
                <a:gd name="T101" fmla="*/ 4774 h 11350"/>
                <a:gd name="T102" fmla="*/ 6674 w 6674"/>
                <a:gd name="T103" fmla="*/ 4092 h 11350"/>
                <a:gd name="T104" fmla="*/ 6455 w 6674"/>
                <a:gd name="T105" fmla="*/ 2630 h 11350"/>
                <a:gd name="T106" fmla="*/ 6065 w 6674"/>
                <a:gd name="T107" fmla="*/ 1486 h 11350"/>
                <a:gd name="T108" fmla="*/ 5505 w 6674"/>
                <a:gd name="T109" fmla="*/ 658 h 11350"/>
                <a:gd name="T110" fmla="*/ 4799 w 6674"/>
                <a:gd name="T111" fmla="*/ 171 h 11350"/>
                <a:gd name="T112" fmla="*/ 4019 w 6674"/>
                <a:gd name="T113" fmla="*/ 0 h 1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07" name="Google Shape;323;p27">
              <a:extLst>
                <a:ext uri="{FF2B5EF4-FFF2-40B4-BE49-F238E27FC236}">
                  <a16:creationId xmlns:a16="http://schemas.microsoft.com/office/drawing/2014/main" id="{24BF395F-AA67-FA4E-8048-8AED61DAF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100" y="2332025"/>
              <a:ext cx="76725" cy="84050"/>
            </a:xfrm>
            <a:custGeom>
              <a:avLst/>
              <a:gdLst>
                <a:gd name="T0" fmla="*/ 0 w 3069"/>
                <a:gd name="T1" fmla="*/ 1511 h 3362"/>
                <a:gd name="T2" fmla="*/ 0 w 3069"/>
                <a:gd name="T3" fmla="*/ 1511 h 3362"/>
                <a:gd name="T4" fmla="*/ 24 w 3069"/>
                <a:gd name="T5" fmla="*/ 1340 h 3362"/>
                <a:gd name="T6" fmla="*/ 49 w 3069"/>
                <a:gd name="T7" fmla="*/ 1170 h 3362"/>
                <a:gd name="T8" fmla="*/ 73 w 3069"/>
                <a:gd name="T9" fmla="*/ 1024 h 3362"/>
                <a:gd name="T10" fmla="*/ 122 w 3069"/>
                <a:gd name="T11" fmla="*/ 877 h 3362"/>
                <a:gd name="T12" fmla="*/ 195 w 3069"/>
                <a:gd name="T13" fmla="*/ 756 h 3362"/>
                <a:gd name="T14" fmla="*/ 268 w 3069"/>
                <a:gd name="T15" fmla="*/ 634 h 3362"/>
                <a:gd name="T16" fmla="*/ 365 w 3069"/>
                <a:gd name="T17" fmla="*/ 512 h 3362"/>
                <a:gd name="T18" fmla="*/ 463 w 3069"/>
                <a:gd name="T19" fmla="*/ 415 h 3362"/>
                <a:gd name="T20" fmla="*/ 682 w 3069"/>
                <a:gd name="T21" fmla="*/ 220 h 3362"/>
                <a:gd name="T22" fmla="*/ 950 w 3069"/>
                <a:gd name="T23" fmla="*/ 98 h 3362"/>
                <a:gd name="T24" fmla="*/ 1218 w 3069"/>
                <a:gd name="T25" fmla="*/ 25 h 3362"/>
                <a:gd name="T26" fmla="*/ 1534 w 3069"/>
                <a:gd name="T27" fmla="*/ 1 h 3362"/>
                <a:gd name="T28" fmla="*/ 1534 w 3069"/>
                <a:gd name="T29" fmla="*/ 1 h 3362"/>
                <a:gd name="T30" fmla="*/ 1851 w 3069"/>
                <a:gd name="T31" fmla="*/ 25 h 3362"/>
                <a:gd name="T32" fmla="*/ 2119 w 3069"/>
                <a:gd name="T33" fmla="*/ 98 h 3362"/>
                <a:gd name="T34" fmla="*/ 2387 w 3069"/>
                <a:gd name="T35" fmla="*/ 220 h 3362"/>
                <a:gd name="T36" fmla="*/ 2606 w 3069"/>
                <a:gd name="T37" fmla="*/ 415 h 3362"/>
                <a:gd name="T38" fmla="*/ 2703 w 3069"/>
                <a:gd name="T39" fmla="*/ 512 h 3362"/>
                <a:gd name="T40" fmla="*/ 2801 w 3069"/>
                <a:gd name="T41" fmla="*/ 634 h 3362"/>
                <a:gd name="T42" fmla="*/ 2874 w 3069"/>
                <a:gd name="T43" fmla="*/ 756 h 3362"/>
                <a:gd name="T44" fmla="*/ 2947 w 3069"/>
                <a:gd name="T45" fmla="*/ 877 h 3362"/>
                <a:gd name="T46" fmla="*/ 2996 w 3069"/>
                <a:gd name="T47" fmla="*/ 1024 h 3362"/>
                <a:gd name="T48" fmla="*/ 3020 w 3069"/>
                <a:gd name="T49" fmla="*/ 1170 h 3362"/>
                <a:gd name="T50" fmla="*/ 3044 w 3069"/>
                <a:gd name="T51" fmla="*/ 1340 h 3362"/>
                <a:gd name="T52" fmla="*/ 3069 w 3069"/>
                <a:gd name="T53" fmla="*/ 1511 h 3362"/>
                <a:gd name="T54" fmla="*/ 3069 w 3069"/>
                <a:gd name="T55" fmla="*/ 1511 h 3362"/>
                <a:gd name="T56" fmla="*/ 3044 w 3069"/>
                <a:gd name="T57" fmla="*/ 1681 h 3362"/>
                <a:gd name="T58" fmla="*/ 3020 w 3069"/>
                <a:gd name="T59" fmla="*/ 1852 h 3362"/>
                <a:gd name="T60" fmla="*/ 2947 w 3069"/>
                <a:gd name="T61" fmla="*/ 2193 h 3362"/>
                <a:gd name="T62" fmla="*/ 2801 w 3069"/>
                <a:gd name="T63" fmla="*/ 2509 h 3362"/>
                <a:gd name="T64" fmla="*/ 2606 w 3069"/>
                <a:gd name="T65" fmla="*/ 2777 h 3362"/>
                <a:gd name="T66" fmla="*/ 2509 w 3069"/>
                <a:gd name="T67" fmla="*/ 2899 h 3362"/>
                <a:gd name="T68" fmla="*/ 2387 w 3069"/>
                <a:gd name="T69" fmla="*/ 3021 h 3362"/>
                <a:gd name="T70" fmla="*/ 2265 w 3069"/>
                <a:gd name="T71" fmla="*/ 3118 h 3362"/>
                <a:gd name="T72" fmla="*/ 2119 w 3069"/>
                <a:gd name="T73" fmla="*/ 3191 h 3362"/>
                <a:gd name="T74" fmla="*/ 1997 w 3069"/>
                <a:gd name="T75" fmla="*/ 3264 h 3362"/>
                <a:gd name="T76" fmla="*/ 1851 w 3069"/>
                <a:gd name="T77" fmla="*/ 3313 h 3362"/>
                <a:gd name="T78" fmla="*/ 1681 w 3069"/>
                <a:gd name="T79" fmla="*/ 3337 h 3362"/>
                <a:gd name="T80" fmla="*/ 1534 w 3069"/>
                <a:gd name="T81" fmla="*/ 3362 h 3362"/>
                <a:gd name="T82" fmla="*/ 1534 w 3069"/>
                <a:gd name="T83" fmla="*/ 3362 h 3362"/>
                <a:gd name="T84" fmla="*/ 1388 w 3069"/>
                <a:gd name="T85" fmla="*/ 3337 h 3362"/>
                <a:gd name="T86" fmla="*/ 1218 w 3069"/>
                <a:gd name="T87" fmla="*/ 3313 h 3362"/>
                <a:gd name="T88" fmla="*/ 1072 w 3069"/>
                <a:gd name="T89" fmla="*/ 3264 h 3362"/>
                <a:gd name="T90" fmla="*/ 950 w 3069"/>
                <a:gd name="T91" fmla="*/ 3191 h 3362"/>
                <a:gd name="T92" fmla="*/ 804 w 3069"/>
                <a:gd name="T93" fmla="*/ 3118 h 3362"/>
                <a:gd name="T94" fmla="*/ 682 w 3069"/>
                <a:gd name="T95" fmla="*/ 3021 h 3362"/>
                <a:gd name="T96" fmla="*/ 560 w 3069"/>
                <a:gd name="T97" fmla="*/ 2899 h 3362"/>
                <a:gd name="T98" fmla="*/ 463 w 3069"/>
                <a:gd name="T99" fmla="*/ 2777 h 3362"/>
                <a:gd name="T100" fmla="*/ 268 w 3069"/>
                <a:gd name="T101" fmla="*/ 2509 h 3362"/>
                <a:gd name="T102" fmla="*/ 122 w 3069"/>
                <a:gd name="T103" fmla="*/ 2193 h 3362"/>
                <a:gd name="T104" fmla="*/ 49 w 3069"/>
                <a:gd name="T105" fmla="*/ 1852 h 3362"/>
                <a:gd name="T106" fmla="*/ 24 w 3069"/>
                <a:gd name="T107" fmla="*/ 1681 h 3362"/>
                <a:gd name="T108" fmla="*/ 0 w 3069"/>
                <a:gd name="T109" fmla="*/ 1511 h 3362"/>
                <a:gd name="T110" fmla="*/ 0 w 3069"/>
                <a:gd name="T111" fmla="*/ 1511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897" name="Google Shape;324;p27">
            <a:extLst>
              <a:ext uri="{FF2B5EF4-FFF2-40B4-BE49-F238E27FC236}">
                <a16:creationId xmlns:a16="http://schemas.microsoft.com/office/drawing/2014/main" id="{4F157CF3-8889-0849-99ED-3DEFB74DB717}"/>
              </a:ext>
            </a:extLst>
          </p:cNvPr>
          <p:cNvGrpSpPr>
            <a:grpSpLocks/>
          </p:cNvGrpSpPr>
          <p:nvPr/>
        </p:nvGrpSpPr>
        <p:grpSpPr bwMode="auto">
          <a:xfrm>
            <a:off x="3275013" y="2035175"/>
            <a:ext cx="146050" cy="423863"/>
            <a:chOff x="4071800" y="2269925"/>
            <a:chExt cx="172925" cy="502950"/>
          </a:xfrm>
        </p:grpSpPr>
        <p:sp>
          <p:nvSpPr>
            <p:cNvPr id="37204" name="Google Shape;325;p27">
              <a:extLst>
                <a:ext uri="{FF2B5EF4-FFF2-40B4-BE49-F238E27FC236}">
                  <a16:creationId xmlns:a16="http://schemas.microsoft.com/office/drawing/2014/main" id="{AB825ADA-FDFC-9045-943D-C19281D49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075" y="2269925"/>
              <a:ext cx="80375" cy="91350"/>
            </a:xfrm>
            <a:custGeom>
              <a:avLst/>
              <a:gdLst>
                <a:gd name="T0" fmla="*/ 0 w 3215"/>
                <a:gd name="T1" fmla="*/ 1657 h 3654"/>
                <a:gd name="T2" fmla="*/ 24 w 3215"/>
                <a:gd name="T3" fmla="*/ 1291 h 3654"/>
                <a:gd name="T4" fmla="*/ 122 w 3215"/>
                <a:gd name="T5" fmla="*/ 975 h 3654"/>
                <a:gd name="T6" fmla="*/ 268 w 3215"/>
                <a:gd name="T7" fmla="*/ 682 h 3654"/>
                <a:gd name="T8" fmla="*/ 463 w 3215"/>
                <a:gd name="T9" fmla="*/ 439 h 3654"/>
                <a:gd name="T10" fmla="*/ 706 w 3215"/>
                <a:gd name="T11" fmla="*/ 244 h 3654"/>
                <a:gd name="T12" fmla="*/ 974 w 3215"/>
                <a:gd name="T13" fmla="*/ 122 h 3654"/>
                <a:gd name="T14" fmla="*/ 1291 w 3215"/>
                <a:gd name="T15" fmla="*/ 25 h 3654"/>
                <a:gd name="T16" fmla="*/ 1608 w 3215"/>
                <a:gd name="T17" fmla="*/ 0 h 3654"/>
                <a:gd name="T18" fmla="*/ 1778 w 3215"/>
                <a:gd name="T19" fmla="*/ 0 h 3654"/>
                <a:gd name="T20" fmla="*/ 2095 w 3215"/>
                <a:gd name="T21" fmla="*/ 74 h 3654"/>
                <a:gd name="T22" fmla="*/ 2363 w 3215"/>
                <a:gd name="T23" fmla="*/ 171 h 3654"/>
                <a:gd name="T24" fmla="*/ 2630 w 3215"/>
                <a:gd name="T25" fmla="*/ 341 h 3654"/>
                <a:gd name="T26" fmla="*/ 2850 w 3215"/>
                <a:gd name="T27" fmla="*/ 561 h 3654"/>
                <a:gd name="T28" fmla="*/ 3020 w 3215"/>
                <a:gd name="T29" fmla="*/ 829 h 3654"/>
                <a:gd name="T30" fmla="*/ 3142 w 3215"/>
                <a:gd name="T31" fmla="*/ 1121 h 3654"/>
                <a:gd name="T32" fmla="*/ 3215 w 3215"/>
                <a:gd name="T33" fmla="*/ 1462 h 3654"/>
                <a:gd name="T34" fmla="*/ 3215 w 3215"/>
                <a:gd name="T35" fmla="*/ 1657 h 3654"/>
                <a:gd name="T36" fmla="*/ 3191 w 3215"/>
                <a:gd name="T37" fmla="*/ 2022 h 3654"/>
                <a:gd name="T38" fmla="*/ 3093 w 3215"/>
                <a:gd name="T39" fmla="*/ 2387 h 3654"/>
                <a:gd name="T40" fmla="*/ 2947 w 3215"/>
                <a:gd name="T41" fmla="*/ 2728 h 3654"/>
                <a:gd name="T42" fmla="*/ 2752 w 3215"/>
                <a:gd name="T43" fmla="*/ 3020 h 3654"/>
                <a:gd name="T44" fmla="*/ 2509 w 3215"/>
                <a:gd name="T45" fmla="*/ 3288 h 3654"/>
                <a:gd name="T46" fmla="*/ 2241 w 3215"/>
                <a:gd name="T47" fmla="*/ 3483 h 3654"/>
                <a:gd name="T48" fmla="*/ 1924 w 3215"/>
                <a:gd name="T49" fmla="*/ 3605 h 3654"/>
                <a:gd name="T50" fmla="*/ 1608 w 3215"/>
                <a:gd name="T51" fmla="*/ 3654 h 3654"/>
                <a:gd name="T52" fmla="*/ 1437 w 3215"/>
                <a:gd name="T53" fmla="*/ 3629 h 3654"/>
                <a:gd name="T54" fmla="*/ 1120 w 3215"/>
                <a:gd name="T55" fmla="*/ 3556 h 3654"/>
                <a:gd name="T56" fmla="*/ 853 w 3215"/>
                <a:gd name="T57" fmla="*/ 3386 h 3654"/>
                <a:gd name="T58" fmla="*/ 585 w 3215"/>
                <a:gd name="T59" fmla="*/ 3167 h 3654"/>
                <a:gd name="T60" fmla="*/ 365 w 3215"/>
                <a:gd name="T61" fmla="*/ 2874 h 3654"/>
                <a:gd name="T62" fmla="*/ 195 w 3215"/>
                <a:gd name="T63" fmla="*/ 2558 h 3654"/>
                <a:gd name="T64" fmla="*/ 73 w 3215"/>
                <a:gd name="T65" fmla="*/ 2217 h 3654"/>
                <a:gd name="T66" fmla="*/ 0 w 3215"/>
                <a:gd name="T67" fmla="*/ 1827 h 3654"/>
                <a:gd name="T68" fmla="*/ 0 w 3215"/>
                <a:gd name="T69" fmla="*/ 1657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05" name="Google Shape;326;p27">
              <a:extLst>
                <a:ext uri="{FF2B5EF4-FFF2-40B4-BE49-F238E27FC236}">
                  <a16:creationId xmlns:a16="http://schemas.microsoft.com/office/drawing/2014/main" id="{D1B525CC-ACDA-A24A-997E-55F1225E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800" y="2372825"/>
              <a:ext cx="172925" cy="400050"/>
            </a:xfrm>
            <a:custGeom>
              <a:avLst/>
              <a:gdLst>
                <a:gd name="T0" fmla="*/ 3848 w 6917"/>
                <a:gd name="T1" fmla="*/ 147 h 16002"/>
                <a:gd name="T2" fmla="*/ 3264 w 6917"/>
                <a:gd name="T3" fmla="*/ 195 h 16002"/>
                <a:gd name="T4" fmla="*/ 2728 w 6917"/>
                <a:gd name="T5" fmla="*/ 0 h 16002"/>
                <a:gd name="T6" fmla="*/ 2022 w 6917"/>
                <a:gd name="T7" fmla="*/ 293 h 16002"/>
                <a:gd name="T8" fmla="*/ 950 w 6917"/>
                <a:gd name="T9" fmla="*/ 1413 h 16002"/>
                <a:gd name="T10" fmla="*/ 317 w 6917"/>
                <a:gd name="T11" fmla="*/ 3191 h 16002"/>
                <a:gd name="T12" fmla="*/ 24 w 6917"/>
                <a:gd name="T13" fmla="*/ 5529 h 16002"/>
                <a:gd name="T14" fmla="*/ 24 w 6917"/>
                <a:gd name="T15" fmla="*/ 7015 h 16002"/>
                <a:gd name="T16" fmla="*/ 244 w 6917"/>
                <a:gd name="T17" fmla="*/ 7502 h 16002"/>
                <a:gd name="T18" fmla="*/ 487 w 6917"/>
                <a:gd name="T19" fmla="*/ 7624 h 16002"/>
                <a:gd name="T20" fmla="*/ 877 w 6917"/>
                <a:gd name="T21" fmla="*/ 7404 h 16002"/>
                <a:gd name="T22" fmla="*/ 974 w 6917"/>
                <a:gd name="T23" fmla="*/ 6869 h 16002"/>
                <a:gd name="T24" fmla="*/ 1291 w 6917"/>
                <a:gd name="T25" fmla="*/ 4092 h 16002"/>
                <a:gd name="T26" fmla="*/ 1413 w 6917"/>
                <a:gd name="T27" fmla="*/ 3094 h 16002"/>
                <a:gd name="T28" fmla="*/ 1437 w 6917"/>
                <a:gd name="T29" fmla="*/ 2387 h 16002"/>
                <a:gd name="T30" fmla="*/ 1656 w 6917"/>
                <a:gd name="T31" fmla="*/ 2046 h 16002"/>
                <a:gd name="T32" fmla="*/ 1486 w 6917"/>
                <a:gd name="T33" fmla="*/ 2680 h 16002"/>
                <a:gd name="T34" fmla="*/ 1681 w 6917"/>
                <a:gd name="T35" fmla="*/ 3264 h 16002"/>
                <a:gd name="T36" fmla="*/ 1900 w 6917"/>
                <a:gd name="T37" fmla="*/ 3775 h 16002"/>
                <a:gd name="T38" fmla="*/ 1900 w 6917"/>
                <a:gd name="T39" fmla="*/ 4725 h 16002"/>
                <a:gd name="T40" fmla="*/ 1510 w 6917"/>
                <a:gd name="T41" fmla="*/ 5894 h 16002"/>
                <a:gd name="T42" fmla="*/ 1169 w 6917"/>
                <a:gd name="T43" fmla="*/ 7599 h 16002"/>
                <a:gd name="T44" fmla="*/ 1242 w 6917"/>
                <a:gd name="T45" fmla="*/ 9962 h 16002"/>
                <a:gd name="T46" fmla="*/ 1340 w 6917"/>
                <a:gd name="T47" fmla="*/ 15271 h 16002"/>
                <a:gd name="T48" fmla="*/ 1486 w 6917"/>
                <a:gd name="T49" fmla="*/ 15782 h 16002"/>
                <a:gd name="T50" fmla="*/ 1827 w 6917"/>
                <a:gd name="T51" fmla="*/ 16002 h 16002"/>
                <a:gd name="T52" fmla="*/ 2168 w 6917"/>
                <a:gd name="T53" fmla="*/ 15904 h 16002"/>
                <a:gd name="T54" fmla="*/ 2411 w 6917"/>
                <a:gd name="T55" fmla="*/ 15490 h 16002"/>
                <a:gd name="T56" fmla="*/ 3142 w 6917"/>
                <a:gd name="T57" fmla="*/ 8427 h 16002"/>
                <a:gd name="T58" fmla="*/ 3361 w 6917"/>
                <a:gd name="T59" fmla="*/ 7989 h 16002"/>
                <a:gd name="T60" fmla="*/ 3629 w 6917"/>
                <a:gd name="T61" fmla="*/ 8062 h 16002"/>
                <a:gd name="T62" fmla="*/ 3775 w 6917"/>
                <a:gd name="T63" fmla="*/ 8525 h 16002"/>
                <a:gd name="T64" fmla="*/ 4530 w 6917"/>
                <a:gd name="T65" fmla="*/ 15636 h 16002"/>
                <a:gd name="T66" fmla="*/ 4847 w 6917"/>
                <a:gd name="T67" fmla="*/ 15953 h 16002"/>
                <a:gd name="T68" fmla="*/ 5188 w 6917"/>
                <a:gd name="T69" fmla="*/ 15977 h 16002"/>
                <a:gd name="T70" fmla="*/ 5504 w 6917"/>
                <a:gd name="T71" fmla="*/ 15661 h 16002"/>
                <a:gd name="T72" fmla="*/ 5577 w 6917"/>
                <a:gd name="T73" fmla="*/ 14686 h 16002"/>
                <a:gd name="T74" fmla="*/ 5724 w 6917"/>
                <a:gd name="T75" fmla="*/ 8793 h 16002"/>
                <a:gd name="T76" fmla="*/ 5699 w 6917"/>
                <a:gd name="T77" fmla="*/ 7210 h 16002"/>
                <a:gd name="T78" fmla="*/ 5212 w 6917"/>
                <a:gd name="T79" fmla="*/ 5383 h 16002"/>
                <a:gd name="T80" fmla="*/ 4993 w 6917"/>
                <a:gd name="T81" fmla="*/ 4433 h 16002"/>
                <a:gd name="T82" fmla="*/ 5066 w 6917"/>
                <a:gd name="T83" fmla="*/ 3410 h 16002"/>
                <a:gd name="T84" fmla="*/ 5310 w 6917"/>
                <a:gd name="T85" fmla="*/ 3167 h 16002"/>
                <a:gd name="T86" fmla="*/ 5431 w 6917"/>
                <a:gd name="T87" fmla="*/ 2485 h 16002"/>
                <a:gd name="T88" fmla="*/ 5261 w 6917"/>
                <a:gd name="T89" fmla="*/ 2046 h 16002"/>
                <a:gd name="T90" fmla="*/ 5504 w 6917"/>
                <a:gd name="T91" fmla="*/ 2533 h 16002"/>
                <a:gd name="T92" fmla="*/ 5456 w 6917"/>
                <a:gd name="T93" fmla="*/ 3288 h 16002"/>
                <a:gd name="T94" fmla="*/ 5772 w 6917"/>
                <a:gd name="T95" fmla="*/ 5091 h 16002"/>
                <a:gd name="T96" fmla="*/ 5943 w 6917"/>
                <a:gd name="T97" fmla="*/ 6869 h 16002"/>
                <a:gd name="T98" fmla="*/ 6113 w 6917"/>
                <a:gd name="T99" fmla="*/ 7502 h 16002"/>
                <a:gd name="T100" fmla="*/ 6430 w 6917"/>
                <a:gd name="T101" fmla="*/ 7624 h 16002"/>
                <a:gd name="T102" fmla="*/ 6746 w 6917"/>
                <a:gd name="T103" fmla="*/ 7404 h 16002"/>
                <a:gd name="T104" fmla="*/ 6917 w 6917"/>
                <a:gd name="T105" fmla="*/ 6869 h 16002"/>
                <a:gd name="T106" fmla="*/ 6844 w 6917"/>
                <a:gd name="T107" fmla="*/ 4896 h 16002"/>
                <a:gd name="T108" fmla="*/ 6479 w 6917"/>
                <a:gd name="T109" fmla="*/ 2704 h 16002"/>
                <a:gd name="T110" fmla="*/ 5748 w 6917"/>
                <a:gd name="T111" fmla="*/ 1072 h 16002"/>
                <a:gd name="T112" fmla="*/ 4749 w 6917"/>
                <a:gd name="T113" fmla="*/ 195 h 16002"/>
                <a:gd name="T114" fmla="*/ 4189 w 6917"/>
                <a:gd name="T115" fmla="*/ 0 h 16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898" name="Google Shape;327;p27">
            <a:extLst>
              <a:ext uri="{FF2B5EF4-FFF2-40B4-BE49-F238E27FC236}">
                <a16:creationId xmlns:a16="http://schemas.microsoft.com/office/drawing/2014/main" id="{484CCCA0-1EB1-364E-9992-4AC4D5D108FF}"/>
              </a:ext>
            </a:extLst>
          </p:cNvPr>
          <p:cNvSpPr>
            <a:spLocks/>
          </p:cNvSpPr>
          <p:nvPr/>
        </p:nvSpPr>
        <p:spPr bwMode="auto">
          <a:xfrm>
            <a:off x="4318000" y="2079625"/>
            <a:ext cx="320675" cy="338138"/>
          </a:xfrm>
          <a:custGeom>
            <a:avLst/>
            <a:gdLst>
              <a:gd name="T0" fmla="*/ 9085 w 15247"/>
              <a:gd name="T1" fmla="*/ 10692 h 16075"/>
              <a:gd name="T2" fmla="*/ 9401 w 15247"/>
              <a:gd name="T3" fmla="*/ 9377 h 16075"/>
              <a:gd name="T4" fmla="*/ 10302 w 15247"/>
              <a:gd name="T5" fmla="*/ 8573 h 16075"/>
              <a:gd name="T6" fmla="*/ 10984 w 15247"/>
              <a:gd name="T7" fmla="*/ 7502 h 16075"/>
              <a:gd name="T8" fmla="*/ 11228 w 15247"/>
              <a:gd name="T9" fmla="*/ 7112 h 16075"/>
              <a:gd name="T10" fmla="*/ 11496 w 15247"/>
              <a:gd name="T11" fmla="*/ 7039 h 16075"/>
              <a:gd name="T12" fmla="*/ 11812 w 15247"/>
              <a:gd name="T13" fmla="*/ 6601 h 16075"/>
              <a:gd name="T14" fmla="*/ 12007 w 15247"/>
              <a:gd name="T15" fmla="*/ 5870 h 16075"/>
              <a:gd name="T16" fmla="*/ 12007 w 15247"/>
              <a:gd name="T17" fmla="*/ 5383 h 16075"/>
              <a:gd name="T18" fmla="*/ 11885 w 15247"/>
              <a:gd name="T19" fmla="*/ 4823 h 16075"/>
              <a:gd name="T20" fmla="*/ 11593 w 15247"/>
              <a:gd name="T21" fmla="*/ 4506 h 16075"/>
              <a:gd name="T22" fmla="*/ 11690 w 15247"/>
              <a:gd name="T23" fmla="*/ 3800 h 16075"/>
              <a:gd name="T24" fmla="*/ 11666 w 15247"/>
              <a:gd name="T25" fmla="*/ 2899 h 16075"/>
              <a:gd name="T26" fmla="*/ 11471 w 15247"/>
              <a:gd name="T27" fmla="*/ 2144 h 16075"/>
              <a:gd name="T28" fmla="*/ 11155 w 15247"/>
              <a:gd name="T29" fmla="*/ 1510 h 16075"/>
              <a:gd name="T30" fmla="*/ 10716 w 15247"/>
              <a:gd name="T31" fmla="*/ 1023 h 16075"/>
              <a:gd name="T32" fmla="*/ 9669 w 15247"/>
              <a:gd name="T33" fmla="*/ 366 h 16075"/>
              <a:gd name="T34" fmla="*/ 8573 w 15247"/>
              <a:gd name="T35" fmla="*/ 73 h 16075"/>
              <a:gd name="T36" fmla="*/ 7623 w 15247"/>
              <a:gd name="T37" fmla="*/ 0 h 16075"/>
              <a:gd name="T38" fmla="*/ 6990 w 15247"/>
              <a:gd name="T39" fmla="*/ 98 h 16075"/>
              <a:gd name="T40" fmla="*/ 6332 w 15247"/>
              <a:gd name="T41" fmla="*/ 390 h 16075"/>
              <a:gd name="T42" fmla="*/ 5943 w 15247"/>
              <a:gd name="T43" fmla="*/ 780 h 16075"/>
              <a:gd name="T44" fmla="*/ 5943 w 15247"/>
              <a:gd name="T45" fmla="*/ 780 h 16075"/>
              <a:gd name="T46" fmla="*/ 4871 w 15247"/>
              <a:gd name="T47" fmla="*/ 1145 h 16075"/>
              <a:gd name="T48" fmla="*/ 4165 w 15247"/>
              <a:gd name="T49" fmla="*/ 1754 h 16075"/>
              <a:gd name="T50" fmla="*/ 3799 w 15247"/>
              <a:gd name="T51" fmla="*/ 2558 h 16075"/>
              <a:gd name="T52" fmla="*/ 3629 w 15247"/>
              <a:gd name="T53" fmla="*/ 3410 h 16075"/>
              <a:gd name="T54" fmla="*/ 3678 w 15247"/>
              <a:gd name="T55" fmla="*/ 4482 h 16075"/>
              <a:gd name="T56" fmla="*/ 3678 w 15247"/>
              <a:gd name="T57" fmla="*/ 4506 h 16075"/>
              <a:gd name="T58" fmla="*/ 3385 w 15247"/>
              <a:gd name="T59" fmla="*/ 4798 h 16075"/>
              <a:gd name="T60" fmla="*/ 3239 w 15247"/>
              <a:gd name="T61" fmla="*/ 5383 h 16075"/>
              <a:gd name="T62" fmla="*/ 3239 w 15247"/>
              <a:gd name="T63" fmla="*/ 5870 h 16075"/>
              <a:gd name="T64" fmla="*/ 3434 w 15247"/>
              <a:gd name="T65" fmla="*/ 6601 h 16075"/>
              <a:gd name="T66" fmla="*/ 3751 w 15247"/>
              <a:gd name="T67" fmla="*/ 7039 h 16075"/>
              <a:gd name="T68" fmla="*/ 4019 w 15247"/>
              <a:gd name="T69" fmla="*/ 7112 h 16075"/>
              <a:gd name="T70" fmla="*/ 4262 w 15247"/>
              <a:gd name="T71" fmla="*/ 7502 h 16075"/>
              <a:gd name="T72" fmla="*/ 4969 w 15247"/>
              <a:gd name="T73" fmla="*/ 8573 h 16075"/>
              <a:gd name="T74" fmla="*/ 5845 w 15247"/>
              <a:gd name="T75" fmla="*/ 9377 h 16075"/>
              <a:gd name="T76" fmla="*/ 6162 w 15247"/>
              <a:gd name="T77" fmla="*/ 10668 h 16075"/>
              <a:gd name="T78" fmla="*/ 5066 w 15247"/>
              <a:gd name="T79" fmla="*/ 10814 h 16075"/>
              <a:gd name="T80" fmla="*/ 3410 w 15247"/>
              <a:gd name="T81" fmla="*/ 11228 h 16075"/>
              <a:gd name="T82" fmla="*/ 2022 w 15247"/>
              <a:gd name="T83" fmla="*/ 11886 h 16075"/>
              <a:gd name="T84" fmla="*/ 950 w 15247"/>
              <a:gd name="T85" fmla="*/ 12738 h 16075"/>
              <a:gd name="T86" fmla="*/ 268 w 15247"/>
              <a:gd name="T87" fmla="*/ 13810 h 16075"/>
              <a:gd name="T88" fmla="*/ 0 w 15247"/>
              <a:gd name="T89" fmla="*/ 15076 h 16075"/>
              <a:gd name="T90" fmla="*/ 244 w 15247"/>
              <a:gd name="T91" fmla="*/ 15222 h 16075"/>
              <a:gd name="T92" fmla="*/ 901 w 15247"/>
              <a:gd name="T93" fmla="*/ 15490 h 16075"/>
              <a:gd name="T94" fmla="*/ 2216 w 15247"/>
              <a:gd name="T95" fmla="*/ 15758 h 16075"/>
              <a:gd name="T96" fmla="*/ 4384 w 15247"/>
              <a:gd name="T97" fmla="*/ 15977 h 16075"/>
              <a:gd name="T98" fmla="*/ 7599 w 15247"/>
              <a:gd name="T99" fmla="*/ 16075 h 16075"/>
              <a:gd name="T100" fmla="*/ 9864 w 15247"/>
              <a:gd name="T101" fmla="*/ 16026 h 16075"/>
              <a:gd name="T102" fmla="*/ 12372 w 15247"/>
              <a:gd name="T103" fmla="*/ 15831 h 16075"/>
              <a:gd name="T104" fmla="*/ 13955 w 15247"/>
              <a:gd name="T105" fmla="*/ 15563 h 16075"/>
              <a:gd name="T106" fmla="*/ 14832 w 15247"/>
              <a:gd name="T107" fmla="*/ 15295 h 16075"/>
              <a:gd name="T108" fmla="*/ 15246 w 15247"/>
              <a:gd name="T109" fmla="*/ 15076 h 16075"/>
              <a:gd name="T110" fmla="*/ 15125 w 15247"/>
              <a:gd name="T111" fmla="*/ 14175 h 16075"/>
              <a:gd name="T112" fmla="*/ 14589 w 15247"/>
              <a:gd name="T113" fmla="*/ 13006 h 16075"/>
              <a:gd name="T114" fmla="*/ 13639 w 15247"/>
              <a:gd name="T115" fmla="*/ 12080 h 16075"/>
              <a:gd name="T116" fmla="*/ 12324 w 15247"/>
              <a:gd name="T117" fmla="*/ 11374 h 16075"/>
              <a:gd name="T118" fmla="*/ 10668 w 15247"/>
              <a:gd name="T119" fmla="*/ 10911 h 16075"/>
              <a:gd name="T120" fmla="*/ 9401 w 15247"/>
              <a:gd name="T121" fmla="*/ 10717 h 16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899" name="Google Shape;328;p27">
            <a:extLst>
              <a:ext uri="{FF2B5EF4-FFF2-40B4-BE49-F238E27FC236}">
                <a16:creationId xmlns:a16="http://schemas.microsoft.com/office/drawing/2014/main" id="{E7375125-5301-B84F-9132-17C428C83657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2085975"/>
            <a:ext cx="346075" cy="325438"/>
            <a:chOff x="5972700" y="2330200"/>
            <a:chExt cx="411625" cy="387275"/>
          </a:xfrm>
        </p:grpSpPr>
        <p:sp>
          <p:nvSpPr>
            <p:cNvPr id="37202" name="Google Shape;329;p27">
              <a:extLst>
                <a:ext uri="{FF2B5EF4-FFF2-40B4-BE49-F238E27FC236}">
                  <a16:creationId xmlns:a16="http://schemas.microsoft.com/office/drawing/2014/main" id="{55829809-50E4-9B43-B5A5-50757644C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700" y="2476950"/>
              <a:ext cx="98050" cy="219825"/>
            </a:xfrm>
            <a:custGeom>
              <a:avLst/>
              <a:gdLst>
                <a:gd name="T0" fmla="*/ 0 w 3922"/>
                <a:gd name="T1" fmla="*/ 0 h 8793"/>
                <a:gd name="T2" fmla="*/ 0 w 3922"/>
                <a:gd name="T3" fmla="*/ 8792 h 8793"/>
                <a:gd name="T4" fmla="*/ 3921 w 3922"/>
                <a:gd name="T5" fmla="*/ 8792 h 8793"/>
                <a:gd name="T6" fmla="*/ 3921 w 3922"/>
                <a:gd name="T7" fmla="*/ 0 h 8793"/>
                <a:gd name="T8" fmla="*/ 0 w 3922"/>
                <a:gd name="T9" fmla="*/ 0 h 8793"/>
                <a:gd name="T10" fmla="*/ 2411 w 3922"/>
                <a:gd name="T11" fmla="*/ 2411 h 8793"/>
                <a:gd name="T12" fmla="*/ 2411 w 3922"/>
                <a:gd name="T13" fmla="*/ 2411 h 8793"/>
                <a:gd name="T14" fmla="*/ 2265 w 3922"/>
                <a:gd name="T15" fmla="*/ 2387 h 8793"/>
                <a:gd name="T16" fmla="*/ 2143 w 3922"/>
                <a:gd name="T17" fmla="*/ 2363 h 8793"/>
                <a:gd name="T18" fmla="*/ 2022 w 3922"/>
                <a:gd name="T19" fmla="*/ 2290 h 8793"/>
                <a:gd name="T20" fmla="*/ 1924 w 3922"/>
                <a:gd name="T21" fmla="*/ 2216 h 8793"/>
                <a:gd name="T22" fmla="*/ 1827 w 3922"/>
                <a:gd name="T23" fmla="*/ 2095 h 8793"/>
                <a:gd name="T24" fmla="*/ 1754 w 3922"/>
                <a:gd name="T25" fmla="*/ 1973 h 8793"/>
                <a:gd name="T26" fmla="*/ 1729 w 3922"/>
                <a:gd name="T27" fmla="*/ 1851 h 8793"/>
                <a:gd name="T28" fmla="*/ 1705 w 3922"/>
                <a:gd name="T29" fmla="*/ 1705 h 8793"/>
                <a:gd name="T30" fmla="*/ 1705 w 3922"/>
                <a:gd name="T31" fmla="*/ 1705 h 8793"/>
                <a:gd name="T32" fmla="*/ 1729 w 3922"/>
                <a:gd name="T33" fmla="*/ 1559 h 8793"/>
                <a:gd name="T34" fmla="*/ 1754 w 3922"/>
                <a:gd name="T35" fmla="*/ 1437 h 8793"/>
                <a:gd name="T36" fmla="*/ 1827 w 3922"/>
                <a:gd name="T37" fmla="*/ 1315 h 8793"/>
                <a:gd name="T38" fmla="*/ 1924 w 3922"/>
                <a:gd name="T39" fmla="*/ 1218 h 8793"/>
                <a:gd name="T40" fmla="*/ 2022 w 3922"/>
                <a:gd name="T41" fmla="*/ 1120 h 8793"/>
                <a:gd name="T42" fmla="*/ 2143 w 3922"/>
                <a:gd name="T43" fmla="*/ 1072 h 8793"/>
                <a:gd name="T44" fmla="*/ 2265 w 3922"/>
                <a:gd name="T45" fmla="*/ 1023 h 8793"/>
                <a:gd name="T46" fmla="*/ 2411 w 3922"/>
                <a:gd name="T47" fmla="*/ 999 h 8793"/>
                <a:gd name="T48" fmla="*/ 2411 w 3922"/>
                <a:gd name="T49" fmla="*/ 999 h 8793"/>
                <a:gd name="T50" fmla="*/ 2557 w 3922"/>
                <a:gd name="T51" fmla="*/ 1023 h 8793"/>
                <a:gd name="T52" fmla="*/ 2679 w 3922"/>
                <a:gd name="T53" fmla="*/ 1072 h 8793"/>
                <a:gd name="T54" fmla="*/ 2801 w 3922"/>
                <a:gd name="T55" fmla="*/ 1120 h 8793"/>
                <a:gd name="T56" fmla="*/ 2898 w 3922"/>
                <a:gd name="T57" fmla="*/ 1218 h 8793"/>
                <a:gd name="T58" fmla="*/ 2996 w 3922"/>
                <a:gd name="T59" fmla="*/ 1315 h 8793"/>
                <a:gd name="T60" fmla="*/ 3069 w 3922"/>
                <a:gd name="T61" fmla="*/ 1437 h 8793"/>
                <a:gd name="T62" fmla="*/ 3093 w 3922"/>
                <a:gd name="T63" fmla="*/ 1559 h 8793"/>
                <a:gd name="T64" fmla="*/ 3118 w 3922"/>
                <a:gd name="T65" fmla="*/ 1705 h 8793"/>
                <a:gd name="T66" fmla="*/ 3118 w 3922"/>
                <a:gd name="T67" fmla="*/ 1705 h 8793"/>
                <a:gd name="T68" fmla="*/ 3093 w 3922"/>
                <a:gd name="T69" fmla="*/ 1851 h 8793"/>
                <a:gd name="T70" fmla="*/ 3069 w 3922"/>
                <a:gd name="T71" fmla="*/ 1973 h 8793"/>
                <a:gd name="T72" fmla="*/ 2996 w 3922"/>
                <a:gd name="T73" fmla="*/ 2095 h 8793"/>
                <a:gd name="T74" fmla="*/ 2898 w 3922"/>
                <a:gd name="T75" fmla="*/ 2216 h 8793"/>
                <a:gd name="T76" fmla="*/ 2801 w 3922"/>
                <a:gd name="T77" fmla="*/ 2290 h 8793"/>
                <a:gd name="T78" fmla="*/ 2679 w 3922"/>
                <a:gd name="T79" fmla="*/ 2363 h 8793"/>
                <a:gd name="T80" fmla="*/ 2557 w 3922"/>
                <a:gd name="T81" fmla="*/ 2387 h 8793"/>
                <a:gd name="T82" fmla="*/ 2411 w 3922"/>
                <a:gd name="T83" fmla="*/ 2411 h 8793"/>
                <a:gd name="T84" fmla="*/ 2411 w 3922"/>
                <a:gd name="T85" fmla="*/ 2411 h 8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03" name="Google Shape;330;p27">
              <a:extLst>
                <a:ext uri="{FF2B5EF4-FFF2-40B4-BE49-F238E27FC236}">
                  <a16:creationId xmlns:a16="http://schemas.microsoft.com/office/drawing/2014/main" id="{343C9D9C-87AA-284E-94C4-3AC5729B9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025" y="2330200"/>
              <a:ext cx="306300" cy="387275"/>
            </a:xfrm>
            <a:custGeom>
              <a:avLst/>
              <a:gdLst>
                <a:gd name="T0" fmla="*/ 1511 w 12252"/>
                <a:gd name="T1" fmla="*/ 13396 h 15491"/>
                <a:gd name="T2" fmla="*/ 3556 w 12252"/>
                <a:gd name="T3" fmla="*/ 14273 h 15491"/>
                <a:gd name="T4" fmla="*/ 6114 w 12252"/>
                <a:gd name="T5" fmla="*/ 15101 h 15491"/>
                <a:gd name="T6" fmla="*/ 7672 w 12252"/>
                <a:gd name="T7" fmla="*/ 15417 h 15491"/>
                <a:gd name="T8" fmla="*/ 8598 w 12252"/>
                <a:gd name="T9" fmla="*/ 15490 h 15491"/>
                <a:gd name="T10" fmla="*/ 10181 w 12252"/>
                <a:gd name="T11" fmla="*/ 15417 h 15491"/>
                <a:gd name="T12" fmla="*/ 10814 w 12252"/>
                <a:gd name="T13" fmla="*/ 15222 h 15491"/>
                <a:gd name="T14" fmla="*/ 11082 w 12252"/>
                <a:gd name="T15" fmla="*/ 14955 h 15491"/>
                <a:gd name="T16" fmla="*/ 11204 w 12252"/>
                <a:gd name="T17" fmla="*/ 14126 h 15491"/>
                <a:gd name="T18" fmla="*/ 11033 w 12252"/>
                <a:gd name="T19" fmla="*/ 13664 h 15491"/>
                <a:gd name="T20" fmla="*/ 11009 w 12252"/>
                <a:gd name="T21" fmla="*/ 13518 h 15491"/>
                <a:gd name="T22" fmla="*/ 11350 w 12252"/>
                <a:gd name="T23" fmla="*/ 13323 h 15491"/>
                <a:gd name="T24" fmla="*/ 11545 w 12252"/>
                <a:gd name="T25" fmla="*/ 12957 h 15491"/>
                <a:gd name="T26" fmla="*/ 11642 w 12252"/>
                <a:gd name="T27" fmla="*/ 11959 h 15491"/>
                <a:gd name="T28" fmla="*/ 11618 w 12252"/>
                <a:gd name="T29" fmla="*/ 11618 h 15491"/>
                <a:gd name="T30" fmla="*/ 11374 w 12252"/>
                <a:gd name="T31" fmla="*/ 11277 h 15491"/>
                <a:gd name="T32" fmla="*/ 11423 w 12252"/>
                <a:gd name="T33" fmla="*/ 11180 h 15491"/>
                <a:gd name="T34" fmla="*/ 11715 w 12252"/>
                <a:gd name="T35" fmla="*/ 10960 h 15491"/>
                <a:gd name="T36" fmla="*/ 11886 w 12252"/>
                <a:gd name="T37" fmla="*/ 10644 h 15491"/>
                <a:gd name="T38" fmla="*/ 11983 w 12252"/>
                <a:gd name="T39" fmla="*/ 9645 h 15491"/>
                <a:gd name="T40" fmla="*/ 11959 w 12252"/>
                <a:gd name="T41" fmla="*/ 9280 h 15491"/>
                <a:gd name="T42" fmla="*/ 11788 w 12252"/>
                <a:gd name="T43" fmla="*/ 9012 h 15491"/>
                <a:gd name="T44" fmla="*/ 11618 w 12252"/>
                <a:gd name="T45" fmla="*/ 8866 h 15491"/>
                <a:gd name="T46" fmla="*/ 11910 w 12252"/>
                <a:gd name="T47" fmla="*/ 8695 h 15491"/>
                <a:gd name="T48" fmla="*/ 12105 w 12252"/>
                <a:gd name="T49" fmla="*/ 8427 h 15491"/>
                <a:gd name="T50" fmla="*/ 12251 w 12252"/>
                <a:gd name="T51" fmla="*/ 7307 h 15491"/>
                <a:gd name="T52" fmla="*/ 12202 w 12252"/>
                <a:gd name="T53" fmla="*/ 7064 h 15491"/>
                <a:gd name="T54" fmla="*/ 12032 w 12252"/>
                <a:gd name="T55" fmla="*/ 6771 h 15491"/>
                <a:gd name="T56" fmla="*/ 11472 w 12252"/>
                <a:gd name="T57" fmla="*/ 6430 h 15491"/>
                <a:gd name="T58" fmla="*/ 10546 w 12252"/>
                <a:gd name="T59" fmla="*/ 6211 h 15491"/>
                <a:gd name="T60" fmla="*/ 8817 w 12252"/>
                <a:gd name="T61" fmla="*/ 6016 h 15491"/>
                <a:gd name="T62" fmla="*/ 6309 w 12252"/>
                <a:gd name="T63" fmla="*/ 5870 h 15491"/>
                <a:gd name="T64" fmla="*/ 6771 w 12252"/>
                <a:gd name="T65" fmla="*/ 4872 h 15491"/>
                <a:gd name="T66" fmla="*/ 7064 w 12252"/>
                <a:gd name="T67" fmla="*/ 3678 h 15491"/>
                <a:gd name="T68" fmla="*/ 7283 w 12252"/>
                <a:gd name="T69" fmla="*/ 1535 h 15491"/>
                <a:gd name="T70" fmla="*/ 7283 w 12252"/>
                <a:gd name="T71" fmla="*/ 804 h 15491"/>
                <a:gd name="T72" fmla="*/ 7015 w 12252"/>
                <a:gd name="T73" fmla="*/ 317 h 15491"/>
                <a:gd name="T74" fmla="*/ 6503 w 12252"/>
                <a:gd name="T75" fmla="*/ 25 h 15491"/>
                <a:gd name="T76" fmla="*/ 5943 w 12252"/>
                <a:gd name="T77" fmla="*/ 25 h 15491"/>
                <a:gd name="T78" fmla="*/ 5359 w 12252"/>
                <a:gd name="T79" fmla="*/ 220 h 15491"/>
                <a:gd name="T80" fmla="*/ 4774 w 12252"/>
                <a:gd name="T81" fmla="*/ 2022 h 15491"/>
                <a:gd name="T82" fmla="*/ 4190 w 12252"/>
                <a:gd name="T83" fmla="*/ 3386 h 15491"/>
                <a:gd name="T84" fmla="*/ 3873 w 12252"/>
                <a:gd name="T85" fmla="*/ 3922 h 15491"/>
                <a:gd name="T86" fmla="*/ 2509 w 12252"/>
                <a:gd name="T87" fmla="*/ 5237 h 15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00" name="Google Shape;331;p27">
            <a:extLst>
              <a:ext uri="{FF2B5EF4-FFF2-40B4-BE49-F238E27FC236}">
                <a16:creationId xmlns:a16="http://schemas.microsoft.com/office/drawing/2014/main" id="{084F47BA-53AE-9F49-BE92-06ADD689AC45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2614613"/>
            <a:ext cx="109537" cy="398462"/>
            <a:chOff x="732125" y="2958550"/>
            <a:chExt cx="130325" cy="474950"/>
          </a:xfrm>
        </p:grpSpPr>
        <p:sp>
          <p:nvSpPr>
            <p:cNvPr id="37194" name="Google Shape;332;p27">
              <a:extLst>
                <a:ext uri="{FF2B5EF4-FFF2-40B4-BE49-F238E27FC236}">
                  <a16:creationId xmlns:a16="http://schemas.microsoft.com/office/drawing/2014/main" id="{93AD0376-0D80-BD43-A401-A3E87B2DB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25" y="2958550"/>
              <a:ext cx="130325" cy="474950"/>
            </a:xfrm>
            <a:custGeom>
              <a:avLst/>
              <a:gdLst>
                <a:gd name="T0" fmla="*/ 4336 w 5213"/>
                <a:gd name="T1" fmla="*/ 1754 h 18998"/>
                <a:gd name="T2" fmla="*/ 4336 w 5213"/>
                <a:gd name="T3" fmla="*/ 1584 h 18998"/>
                <a:gd name="T4" fmla="*/ 4262 w 5213"/>
                <a:gd name="T5" fmla="*/ 1243 h 18998"/>
                <a:gd name="T6" fmla="*/ 4141 w 5213"/>
                <a:gd name="T7" fmla="*/ 926 h 18998"/>
                <a:gd name="T8" fmla="*/ 3946 w 5213"/>
                <a:gd name="T9" fmla="*/ 634 h 18998"/>
                <a:gd name="T10" fmla="*/ 3702 w 5213"/>
                <a:gd name="T11" fmla="*/ 415 h 18998"/>
                <a:gd name="T12" fmla="*/ 3434 w 5213"/>
                <a:gd name="T13" fmla="*/ 220 h 18998"/>
                <a:gd name="T14" fmla="*/ 3118 w 5213"/>
                <a:gd name="T15" fmla="*/ 98 h 18998"/>
                <a:gd name="T16" fmla="*/ 2777 w 5213"/>
                <a:gd name="T17" fmla="*/ 25 h 18998"/>
                <a:gd name="T18" fmla="*/ 2606 w 5213"/>
                <a:gd name="T19" fmla="*/ 1 h 18998"/>
                <a:gd name="T20" fmla="*/ 2265 w 5213"/>
                <a:gd name="T21" fmla="*/ 50 h 18998"/>
                <a:gd name="T22" fmla="*/ 1924 w 5213"/>
                <a:gd name="T23" fmla="*/ 147 h 18998"/>
                <a:gd name="T24" fmla="*/ 1632 w 5213"/>
                <a:gd name="T25" fmla="*/ 318 h 18998"/>
                <a:gd name="T26" fmla="*/ 1389 w 5213"/>
                <a:gd name="T27" fmla="*/ 512 h 18998"/>
                <a:gd name="T28" fmla="*/ 1169 w 5213"/>
                <a:gd name="T29" fmla="*/ 780 h 18998"/>
                <a:gd name="T30" fmla="*/ 999 w 5213"/>
                <a:gd name="T31" fmla="*/ 1073 h 18998"/>
                <a:gd name="T32" fmla="*/ 901 w 5213"/>
                <a:gd name="T33" fmla="*/ 1389 h 18998"/>
                <a:gd name="T34" fmla="*/ 877 w 5213"/>
                <a:gd name="T35" fmla="*/ 1754 h 18998"/>
                <a:gd name="T36" fmla="*/ 877 w 5213"/>
                <a:gd name="T37" fmla="*/ 14443 h 18998"/>
                <a:gd name="T38" fmla="*/ 512 w 5213"/>
                <a:gd name="T39" fmla="*/ 14833 h 18998"/>
                <a:gd name="T40" fmla="*/ 244 w 5213"/>
                <a:gd name="T41" fmla="*/ 15296 h 18998"/>
                <a:gd name="T42" fmla="*/ 73 w 5213"/>
                <a:gd name="T43" fmla="*/ 15832 h 18998"/>
                <a:gd name="T44" fmla="*/ 0 w 5213"/>
                <a:gd name="T45" fmla="*/ 16392 h 18998"/>
                <a:gd name="T46" fmla="*/ 25 w 5213"/>
                <a:gd name="T47" fmla="*/ 16635 h 18998"/>
                <a:gd name="T48" fmla="*/ 122 w 5213"/>
                <a:gd name="T49" fmla="*/ 17147 h 18998"/>
                <a:gd name="T50" fmla="*/ 317 w 5213"/>
                <a:gd name="T51" fmla="*/ 17634 h 18998"/>
                <a:gd name="T52" fmla="*/ 609 w 5213"/>
                <a:gd name="T53" fmla="*/ 18048 h 18998"/>
                <a:gd name="T54" fmla="*/ 950 w 5213"/>
                <a:gd name="T55" fmla="*/ 18389 h 18998"/>
                <a:gd name="T56" fmla="*/ 1364 w 5213"/>
                <a:gd name="T57" fmla="*/ 18681 h 18998"/>
                <a:gd name="T58" fmla="*/ 1827 w 5213"/>
                <a:gd name="T59" fmla="*/ 18876 h 18998"/>
                <a:gd name="T60" fmla="*/ 2338 w 5213"/>
                <a:gd name="T61" fmla="*/ 18973 h 18998"/>
                <a:gd name="T62" fmla="*/ 2606 w 5213"/>
                <a:gd name="T63" fmla="*/ 18998 h 18998"/>
                <a:gd name="T64" fmla="*/ 3142 w 5213"/>
                <a:gd name="T65" fmla="*/ 18925 h 18998"/>
                <a:gd name="T66" fmla="*/ 3629 w 5213"/>
                <a:gd name="T67" fmla="*/ 18779 h 18998"/>
                <a:gd name="T68" fmla="*/ 4068 w 5213"/>
                <a:gd name="T69" fmla="*/ 18535 h 18998"/>
                <a:gd name="T70" fmla="*/ 4457 w 5213"/>
                <a:gd name="T71" fmla="*/ 18218 h 18998"/>
                <a:gd name="T72" fmla="*/ 4774 w 5213"/>
                <a:gd name="T73" fmla="*/ 17829 h 18998"/>
                <a:gd name="T74" fmla="*/ 5017 w 5213"/>
                <a:gd name="T75" fmla="*/ 17390 h 18998"/>
                <a:gd name="T76" fmla="*/ 5164 w 5213"/>
                <a:gd name="T77" fmla="*/ 16903 h 18998"/>
                <a:gd name="T78" fmla="*/ 5212 w 5213"/>
                <a:gd name="T79" fmla="*/ 16392 h 18998"/>
                <a:gd name="T80" fmla="*/ 5188 w 5213"/>
                <a:gd name="T81" fmla="*/ 16100 h 18998"/>
                <a:gd name="T82" fmla="*/ 5066 w 5213"/>
                <a:gd name="T83" fmla="*/ 15564 h 18998"/>
                <a:gd name="T84" fmla="*/ 4847 w 5213"/>
                <a:gd name="T85" fmla="*/ 15052 h 18998"/>
                <a:gd name="T86" fmla="*/ 4530 w 5213"/>
                <a:gd name="T87" fmla="*/ 14638 h 18998"/>
                <a:gd name="T88" fmla="*/ 4336 w 5213"/>
                <a:gd name="T89" fmla="*/ 14443 h 18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95" name="Google Shape;333;p27">
              <a:extLst>
                <a:ext uri="{FF2B5EF4-FFF2-40B4-BE49-F238E27FC236}">
                  <a16:creationId xmlns:a16="http://schemas.microsoft.com/office/drawing/2014/main" id="{EE69B409-D96B-F04C-B024-4BFEAF441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75" y="3090675"/>
              <a:ext cx="81625" cy="318475"/>
            </a:xfrm>
            <a:custGeom>
              <a:avLst/>
              <a:gdLst>
                <a:gd name="T0" fmla="*/ 877 w 3265"/>
                <a:gd name="T1" fmla="*/ 1 h 12739"/>
                <a:gd name="T2" fmla="*/ 877 w 3265"/>
                <a:gd name="T3" fmla="*/ 9158 h 12739"/>
                <a:gd name="T4" fmla="*/ 780 w 3265"/>
                <a:gd name="T5" fmla="*/ 9548 h 12739"/>
                <a:gd name="T6" fmla="*/ 536 w 3265"/>
                <a:gd name="T7" fmla="*/ 9889 h 12739"/>
                <a:gd name="T8" fmla="*/ 415 w 3265"/>
                <a:gd name="T9" fmla="*/ 10011 h 12739"/>
                <a:gd name="T10" fmla="*/ 220 w 3265"/>
                <a:gd name="T11" fmla="*/ 10279 h 12739"/>
                <a:gd name="T12" fmla="*/ 74 w 3265"/>
                <a:gd name="T13" fmla="*/ 10595 h 12739"/>
                <a:gd name="T14" fmla="*/ 1 w 3265"/>
                <a:gd name="T15" fmla="*/ 10936 h 12739"/>
                <a:gd name="T16" fmla="*/ 1 w 3265"/>
                <a:gd name="T17" fmla="*/ 11107 h 12739"/>
                <a:gd name="T18" fmla="*/ 25 w 3265"/>
                <a:gd name="T19" fmla="*/ 11423 h 12739"/>
                <a:gd name="T20" fmla="*/ 122 w 3265"/>
                <a:gd name="T21" fmla="*/ 11740 h 12739"/>
                <a:gd name="T22" fmla="*/ 293 w 3265"/>
                <a:gd name="T23" fmla="*/ 12008 h 12739"/>
                <a:gd name="T24" fmla="*/ 488 w 3265"/>
                <a:gd name="T25" fmla="*/ 12251 h 12739"/>
                <a:gd name="T26" fmla="*/ 731 w 3265"/>
                <a:gd name="T27" fmla="*/ 12446 h 12739"/>
                <a:gd name="T28" fmla="*/ 999 w 3265"/>
                <a:gd name="T29" fmla="*/ 12592 h 12739"/>
                <a:gd name="T30" fmla="*/ 1316 w 3265"/>
                <a:gd name="T31" fmla="*/ 12690 h 12739"/>
                <a:gd name="T32" fmla="*/ 1632 w 3265"/>
                <a:gd name="T33" fmla="*/ 12739 h 12739"/>
                <a:gd name="T34" fmla="*/ 1803 w 3265"/>
                <a:gd name="T35" fmla="*/ 12714 h 12739"/>
                <a:gd name="T36" fmla="*/ 2119 w 3265"/>
                <a:gd name="T37" fmla="*/ 12666 h 12739"/>
                <a:gd name="T38" fmla="*/ 2412 w 3265"/>
                <a:gd name="T39" fmla="*/ 12519 h 12739"/>
                <a:gd name="T40" fmla="*/ 2680 w 3265"/>
                <a:gd name="T41" fmla="*/ 12349 h 12739"/>
                <a:gd name="T42" fmla="*/ 2899 w 3265"/>
                <a:gd name="T43" fmla="*/ 12130 h 12739"/>
                <a:gd name="T44" fmla="*/ 3069 w 3265"/>
                <a:gd name="T45" fmla="*/ 11862 h 12739"/>
                <a:gd name="T46" fmla="*/ 3191 w 3265"/>
                <a:gd name="T47" fmla="*/ 11570 h 12739"/>
                <a:gd name="T48" fmla="*/ 3264 w 3265"/>
                <a:gd name="T49" fmla="*/ 11253 h 12739"/>
                <a:gd name="T50" fmla="*/ 3264 w 3265"/>
                <a:gd name="T51" fmla="*/ 11107 h 12739"/>
                <a:gd name="T52" fmla="*/ 3215 w 3265"/>
                <a:gd name="T53" fmla="*/ 10766 h 12739"/>
                <a:gd name="T54" fmla="*/ 3118 w 3265"/>
                <a:gd name="T55" fmla="*/ 10425 h 12739"/>
                <a:gd name="T56" fmla="*/ 2947 w 3265"/>
                <a:gd name="T57" fmla="*/ 10133 h 12739"/>
                <a:gd name="T58" fmla="*/ 2728 w 3265"/>
                <a:gd name="T59" fmla="*/ 9889 h 12739"/>
                <a:gd name="T60" fmla="*/ 2582 w 3265"/>
                <a:gd name="T61" fmla="*/ 9719 h 12739"/>
                <a:gd name="T62" fmla="*/ 2412 w 3265"/>
                <a:gd name="T63" fmla="*/ 9353 h 12739"/>
                <a:gd name="T64" fmla="*/ 2387 w 3265"/>
                <a:gd name="T65" fmla="*/ 1 h 1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96" name="Google Shape;334;p27">
              <a:extLst>
                <a:ext uri="{FF2B5EF4-FFF2-40B4-BE49-F238E27FC236}">
                  <a16:creationId xmlns:a16="http://schemas.microsoft.com/office/drawing/2014/main" id="{BC405995-B75F-D849-A2BA-D2C6A88AB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750" y="3129050"/>
              <a:ext cx="13425" cy="25"/>
            </a:xfrm>
            <a:custGeom>
              <a:avLst/>
              <a:gdLst>
                <a:gd name="T0" fmla="*/ 536 w 537"/>
                <a:gd name="T1" fmla="*/ 0 h 1"/>
                <a:gd name="T2" fmla="*/ 0 w 537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97" name="Google Shape;335;p27">
              <a:extLst>
                <a:ext uri="{FF2B5EF4-FFF2-40B4-BE49-F238E27FC236}">
                  <a16:creationId xmlns:a16="http://schemas.microsoft.com/office/drawing/2014/main" id="{CEAECAF2-65D9-7747-BEBF-1CED7C938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750" y="3162525"/>
              <a:ext cx="13425" cy="25"/>
            </a:xfrm>
            <a:custGeom>
              <a:avLst/>
              <a:gdLst>
                <a:gd name="T0" fmla="*/ 536 w 537"/>
                <a:gd name="T1" fmla="*/ 1 h 1"/>
                <a:gd name="T2" fmla="*/ 0 w 537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98" name="Google Shape;336;p27">
              <a:extLst>
                <a:ext uri="{FF2B5EF4-FFF2-40B4-BE49-F238E27FC236}">
                  <a16:creationId xmlns:a16="http://schemas.microsoft.com/office/drawing/2014/main" id="{8178796B-AF90-3E4D-A6D7-2BEAA7382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750" y="3196025"/>
              <a:ext cx="13425" cy="25"/>
            </a:xfrm>
            <a:custGeom>
              <a:avLst/>
              <a:gdLst>
                <a:gd name="T0" fmla="*/ 536 w 537"/>
                <a:gd name="T1" fmla="*/ 0 h 1"/>
                <a:gd name="T2" fmla="*/ 0 w 537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99" name="Google Shape;337;p27">
              <a:extLst>
                <a:ext uri="{FF2B5EF4-FFF2-40B4-BE49-F238E27FC236}">
                  <a16:creationId xmlns:a16="http://schemas.microsoft.com/office/drawing/2014/main" id="{2DC547CB-1B09-D042-ACCF-37FAE8C39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750" y="3229500"/>
              <a:ext cx="13425" cy="25"/>
            </a:xfrm>
            <a:custGeom>
              <a:avLst/>
              <a:gdLst>
                <a:gd name="T0" fmla="*/ 536 w 537"/>
                <a:gd name="T1" fmla="*/ 1 h 1"/>
                <a:gd name="T2" fmla="*/ 0 w 537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00" name="Google Shape;338;p27">
              <a:extLst>
                <a:ext uri="{FF2B5EF4-FFF2-40B4-BE49-F238E27FC236}">
                  <a16:creationId xmlns:a16="http://schemas.microsoft.com/office/drawing/2014/main" id="{56EF369F-98E3-D64F-9521-8937E645D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750" y="3263000"/>
              <a:ext cx="13425" cy="25"/>
            </a:xfrm>
            <a:custGeom>
              <a:avLst/>
              <a:gdLst>
                <a:gd name="T0" fmla="*/ 536 w 537"/>
                <a:gd name="T1" fmla="*/ 0 h 1"/>
                <a:gd name="T2" fmla="*/ 0 w 537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201" name="Google Shape;339;p27">
              <a:extLst>
                <a:ext uri="{FF2B5EF4-FFF2-40B4-BE49-F238E27FC236}">
                  <a16:creationId xmlns:a16="http://schemas.microsoft.com/office/drawing/2014/main" id="{5B31827F-937F-9E4B-8198-C532AB415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750" y="3296475"/>
              <a:ext cx="13425" cy="25"/>
            </a:xfrm>
            <a:custGeom>
              <a:avLst/>
              <a:gdLst>
                <a:gd name="T0" fmla="*/ 536 w 537"/>
                <a:gd name="T1" fmla="*/ 1 h 1"/>
                <a:gd name="T2" fmla="*/ 0 w 537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901" name="Google Shape;340;p27">
            <a:extLst>
              <a:ext uri="{FF2B5EF4-FFF2-40B4-BE49-F238E27FC236}">
                <a16:creationId xmlns:a16="http://schemas.microsoft.com/office/drawing/2014/main" id="{6956322F-708C-8A49-B226-27D95FBD2762}"/>
              </a:ext>
            </a:extLst>
          </p:cNvPr>
          <p:cNvSpPr>
            <a:spLocks/>
          </p:cNvSpPr>
          <p:nvPr/>
        </p:nvSpPr>
        <p:spPr bwMode="auto">
          <a:xfrm>
            <a:off x="1484313" y="2598738"/>
            <a:ext cx="336550" cy="430212"/>
          </a:xfrm>
          <a:custGeom>
            <a:avLst/>
            <a:gdLst>
              <a:gd name="T0" fmla="*/ 15977 w 15978"/>
              <a:gd name="T1" fmla="*/ 19217 h 20508"/>
              <a:gd name="T2" fmla="*/ 15953 w 15978"/>
              <a:gd name="T3" fmla="*/ 19485 h 20508"/>
              <a:gd name="T4" fmla="*/ 15758 w 15978"/>
              <a:gd name="T5" fmla="*/ 19948 h 20508"/>
              <a:gd name="T6" fmla="*/ 15417 w 15978"/>
              <a:gd name="T7" fmla="*/ 20289 h 20508"/>
              <a:gd name="T8" fmla="*/ 14955 w 15978"/>
              <a:gd name="T9" fmla="*/ 20483 h 20508"/>
              <a:gd name="T10" fmla="*/ 1267 w 15978"/>
              <a:gd name="T11" fmla="*/ 20508 h 20508"/>
              <a:gd name="T12" fmla="*/ 1023 w 15978"/>
              <a:gd name="T13" fmla="*/ 20483 h 20508"/>
              <a:gd name="T14" fmla="*/ 561 w 15978"/>
              <a:gd name="T15" fmla="*/ 20289 h 20508"/>
              <a:gd name="T16" fmla="*/ 220 w 15978"/>
              <a:gd name="T17" fmla="*/ 19948 h 20508"/>
              <a:gd name="T18" fmla="*/ 25 w 15978"/>
              <a:gd name="T19" fmla="*/ 19485 h 20508"/>
              <a:gd name="T20" fmla="*/ 1 w 15978"/>
              <a:gd name="T21" fmla="*/ 1292 h 20508"/>
              <a:gd name="T22" fmla="*/ 25 w 15978"/>
              <a:gd name="T23" fmla="*/ 1024 h 20508"/>
              <a:gd name="T24" fmla="*/ 220 w 15978"/>
              <a:gd name="T25" fmla="*/ 561 h 20508"/>
              <a:gd name="T26" fmla="*/ 561 w 15978"/>
              <a:gd name="T27" fmla="*/ 220 h 20508"/>
              <a:gd name="T28" fmla="*/ 1023 w 15978"/>
              <a:gd name="T29" fmla="*/ 25 h 20508"/>
              <a:gd name="T30" fmla="*/ 14711 w 15978"/>
              <a:gd name="T31" fmla="*/ 1 h 20508"/>
              <a:gd name="T32" fmla="*/ 14955 w 15978"/>
              <a:gd name="T33" fmla="*/ 25 h 20508"/>
              <a:gd name="T34" fmla="*/ 15417 w 15978"/>
              <a:gd name="T35" fmla="*/ 220 h 20508"/>
              <a:gd name="T36" fmla="*/ 15758 w 15978"/>
              <a:gd name="T37" fmla="*/ 561 h 20508"/>
              <a:gd name="T38" fmla="*/ 15953 w 15978"/>
              <a:gd name="T39" fmla="*/ 1024 h 20508"/>
              <a:gd name="T40" fmla="*/ 15977 w 15978"/>
              <a:gd name="T41" fmla="*/ 1292 h 20508"/>
              <a:gd name="T42" fmla="*/ 7989 w 15978"/>
              <a:gd name="T43" fmla="*/ 19899 h 20508"/>
              <a:gd name="T44" fmla="*/ 8306 w 15978"/>
              <a:gd name="T45" fmla="*/ 19826 h 20508"/>
              <a:gd name="T46" fmla="*/ 8574 w 15978"/>
              <a:gd name="T47" fmla="*/ 19655 h 20508"/>
              <a:gd name="T48" fmla="*/ 8744 w 15978"/>
              <a:gd name="T49" fmla="*/ 19387 h 20508"/>
              <a:gd name="T50" fmla="*/ 8817 w 15978"/>
              <a:gd name="T51" fmla="*/ 19071 h 20508"/>
              <a:gd name="T52" fmla="*/ 8793 w 15978"/>
              <a:gd name="T53" fmla="*/ 18900 h 20508"/>
              <a:gd name="T54" fmla="*/ 8671 w 15978"/>
              <a:gd name="T55" fmla="*/ 18608 h 20508"/>
              <a:gd name="T56" fmla="*/ 8452 w 15978"/>
              <a:gd name="T57" fmla="*/ 18389 h 20508"/>
              <a:gd name="T58" fmla="*/ 8159 w 15978"/>
              <a:gd name="T59" fmla="*/ 18267 h 20508"/>
              <a:gd name="T60" fmla="*/ 7989 w 15978"/>
              <a:gd name="T61" fmla="*/ 18243 h 20508"/>
              <a:gd name="T62" fmla="*/ 7672 w 15978"/>
              <a:gd name="T63" fmla="*/ 18316 h 20508"/>
              <a:gd name="T64" fmla="*/ 7404 w 15978"/>
              <a:gd name="T65" fmla="*/ 18486 h 20508"/>
              <a:gd name="T66" fmla="*/ 7234 w 15978"/>
              <a:gd name="T67" fmla="*/ 18754 h 20508"/>
              <a:gd name="T68" fmla="*/ 7161 w 15978"/>
              <a:gd name="T69" fmla="*/ 19071 h 20508"/>
              <a:gd name="T70" fmla="*/ 7185 w 15978"/>
              <a:gd name="T71" fmla="*/ 19241 h 20508"/>
              <a:gd name="T72" fmla="*/ 7307 w 15978"/>
              <a:gd name="T73" fmla="*/ 19534 h 20508"/>
              <a:gd name="T74" fmla="*/ 7526 w 15978"/>
              <a:gd name="T75" fmla="*/ 19753 h 20508"/>
              <a:gd name="T76" fmla="*/ 7819 w 15978"/>
              <a:gd name="T77" fmla="*/ 19875 h 20508"/>
              <a:gd name="T78" fmla="*/ 7989 w 15978"/>
              <a:gd name="T79" fmla="*/ 19899 h 20508"/>
              <a:gd name="T80" fmla="*/ 1584 w 15978"/>
              <a:gd name="T81" fmla="*/ 1584 h 20508"/>
              <a:gd name="T82" fmla="*/ 14394 w 15978"/>
              <a:gd name="T83" fmla="*/ 17634 h 20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902" name="Google Shape;341;p27">
            <a:extLst>
              <a:ext uri="{FF2B5EF4-FFF2-40B4-BE49-F238E27FC236}">
                <a16:creationId xmlns:a16="http://schemas.microsoft.com/office/drawing/2014/main" id="{B6897AFA-609F-8540-B0F8-80F54B097BF4}"/>
              </a:ext>
            </a:extLst>
          </p:cNvPr>
          <p:cNvSpPr>
            <a:spLocks/>
          </p:cNvSpPr>
          <p:nvPr/>
        </p:nvSpPr>
        <p:spPr bwMode="auto">
          <a:xfrm>
            <a:off x="963613" y="2598738"/>
            <a:ext cx="249237" cy="430212"/>
          </a:xfrm>
          <a:custGeom>
            <a:avLst/>
            <a:gdLst>
              <a:gd name="T0" fmla="*/ 1292 w 11838"/>
              <a:gd name="T1" fmla="*/ 1 h 20508"/>
              <a:gd name="T2" fmla="*/ 1024 w 11838"/>
              <a:gd name="T3" fmla="*/ 25 h 20508"/>
              <a:gd name="T4" fmla="*/ 561 w 11838"/>
              <a:gd name="T5" fmla="*/ 220 h 20508"/>
              <a:gd name="T6" fmla="*/ 220 w 11838"/>
              <a:gd name="T7" fmla="*/ 561 h 20508"/>
              <a:gd name="T8" fmla="*/ 25 w 11838"/>
              <a:gd name="T9" fmla="*/ 1024 h 20508"/>
              <a:gd name="T10" fmla="*/ 1 w 11838"/>
              <a:gd name="T11" fmla="*/ 19217 h 20508"/>
              <a:gd name="T12" fmla="*/ 25 w 11838"/>
              <a:gd name="T13" fmla="*/ 19485 h 20508"/>
              <a:gd name="T14" fmla="*/ 220 w 11838"/>
              <a:gd name="T15" fmla="*/ 19948 h 20508"/>
              <a:gd name="T16" fmla="*/ 561 w 11838"/>
              <a:gd name="T17" fmla="*/ 20289 h 20508"/>
              <a:gd name="T18" fmla="*/ 1024 w 11838"/>
              <a:gd name="T19" fmla="*/ 20483 h 20508"/>
              <a:gd name="T20" fmla="*/ 10547 w 11838"/>
              <a:gd name="T21" fmla="*/ 20508 h 20508"/>
              <a:gd name="T22" fmla="*/ 10814 w 11838"/>
              <a:gd name="T23" fmla="*/ 20483 h 20508"/>
              <a:gd name="T24" fmla="*/ 11277 w 11838"/>
              <a:gd name="T25" fmla="*/ 20289 h 20508"/>
              <a:gd name="T26" fmla="*/ 11618 w 11838"/>
              <a:gd name="T27" fmla="*/ 19948 h 20508"/>
              <a:gd name="T28" fmla="*/ 11813 w 11838"/>
              <a:gd name="T29" fmla="*/ 19485 h 20508"/>
              <a:gd name="T30" fmla="*/ 11837 w 11838"/>
              <a:gd name="T31" fmla="*/ 1292 h 20508"/>
              <a:gd name="T32" fmla="*/ 11813 w 11838"/>
              <a:gd name="T33" fmla="*/ 1024 h 20508"/>
              <a:gd name="T34" fmla="*/ 11618 w 11838"/>
              <a:gd name="T35" fmla="*/ 561 h 20508"/>
              <a:gd name="T36" fmla="*/ 11277 w 11838"/>
              <a:gd name="T37" fmla="*/ 220 h 20508"/>
              <a:gd name="T38" fmla="*/ 10814 w 11838"/>
              <a:gd name="T39" fmla="*/ 25 h 20508"/>
              <a:gd name="T40" fmla="*/ 10547 w 11838"/>
              <a:gd name="T41" fmla="*/ 1 h 20508"/>
              <a:gd name="T42" fmla="*/ 6284 w 11838"/>
              <a:gd name="T43" fmla="*/ 975 h 20508"/>
              <a:gd name="T44" fmla="*/ 6406 w 11838"/>
              <a:gd name="T45" fmla="*/ 999 h 20508"/>
              <a:gd name="T46" fmla="*/ 6552 w 11838"/>
              <a:gd name="T47" fmla="*/ 1146 h 20508"/>
              <a:gd name="T48" fmla="*/ 6577 w 11838"/>
              <a:gd name="T49" fmla="*/ 1267 h 20508"/>
              <a:gd name="T50" fmla="*/ 6479 w 11838"/>
              <a:gd name="T51" fmla="*/ 1462 h 20508"/>
              <a:gd name="T52" fmla="*/ 6284 w 11838"/>
              <a:gd name="T53" fmla="*/ 1535 h 20508"/>
              <a:gd name="T54" fmla="*/ 5554 w 11838"/>
              <a:gd name="T55" fmla="*/ 1535 h 20508"/>
              <a:gd name="T56" fmla="*/ 5359 w 11838"/>
              <a:gd name="T57" fmla="*/ 1462 h 20508"/>
              <a:gd name="T58" fmla="*/ 5262 w 11838"/>
              <a:gd name="T59" fmla="*/ 1267 h 20508"/>
              <a:gd name="T60" fmla="*/ 5286 w 11838"/>
              <a:gd name="T61" fmla="*/ 1146 h 20508"/>
              <a:gd name="T62" fmla="*/ 5432 w 11838"/>
              <a:gd name="T63" fmla="*/ 999 h 20508"/>
              <a:gd name="T64" fmla="*/ 5554 w 11838"/>
              <a:gd name="T65" fmla="*/ 975 h 20508"/>
              <a:gd name="T66" fmla="*/ 5919 w 11838"/>
              <a:gd name="T67" fmla="*/ 19436 h 20508"/>
              <a:gd name="T68" fmla="*/ 5578 w 11838"/>
              <a:gd name="T69" fmla="*/ 19363 h 20508"/>
              <a:gd name="T70" fmla="*/ 5310 w 11838"/>
              <a:gd name="T71" fmla="*/ 19193 h 20508"/>
              <a:gd name="T72" fmla="*/ 5140 w 11838"/>
              <a:gd name="T73" fmla="*/ 18925 h 20508"/>
              <a:gd name="T74" fmla="*/ 5067 w 11838"/>
              <a:gd name="T75" fmla="*/ 18584 h 20508"/>
              <a:gd name="T76" fmla="*/ 5091 w 11838"/>
              <a:gd name="T77" fmla="*/ 18413 h 20508"/>
              <a:gd name="T78" fmla="*/ 5213 w 11838"/>
              <a:gd name="T79" fmla="*/ 18097 h 20508"/>
              <a:gd name="T80" fmla="*/ 5432 w 11838"/>
              <a:gd name="T81" fmla="*/ 17877 h 20508"/>
              <a:gd name="T82" fmla="*/ 5749 w 11838"/>
              <a:gd name="T83" fmla="*/ 17756 h 20508"/>
              <a:gd name="T84" fmla="*/ 5919 w 11838"/>
              <a:gd name="T85" fmla="*/ 17731 h 20508"/>
              <a:gd name="T86" fmla="*/ 6260 w 11838"/>
              <a:gd name="T87" fmla="*/ 17804 h 20508"/>
              <a:gd name="T88" fmla="*/ 6528 w 11838"/>
              <a:gd name="T89" fmla="*/ 17975 h 20508"/>
              <a:gd name="T90" fmla="*/ 6699 w 11838"/>
              <a:gd name="T91" fmla="*/ 18243 h 20508"/>
              <a:gd name="T92" fmla="*/ 6772 w 11838"/>
              <a:gd name="T93" fmla="*/ 18584 h 20508"/>
              <a:gd name="T94" fmla="*/ 6747 w 11838"/>
              <a:gd name="T95" fmla="*/ 18754 h 20508"/>
              <a:gd name="T96" fmla="*/ 6625 w 11838"/>
              <a:gd name="T97" fmla="*/ 19071 h 20508"/>
              <a:gd name="T98" fmla="*/ 6406 w 11838"/>
              <a:gd name="T99" fmla="*/ 19290 h 20508"/>
              <a:gd name="T100" fmla="*/ 6090 w 11838"/>
              <a:gd name="T101" fmla="*/ 19412 h 20508"/>
              <a:gd name="T102" fmla="*/ 5919 w 11838"/>
              <a:gd name="T103" fmla="*/ 19436 h 20508"/>
              <a:gd name="T104" fmla="*/ 1292 w 11838"/>
              <a:gd name="T105" fmla="*/ 16660 h 20508"/>
              <a:gd name="T106" fmla="*/ 10547 w 11838"/>
              <a:gd name="T107" fmla="*/ 2558 h 20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903" name="Google Shape;342;p27">
            <a:extLst>
              <a:ext uri="{FF2B5EF4-FFF2-40B4-BE49-F238E27FC236}">
                <a16:creationId xmlns:a16="http://schemas.microsoft.com/office/drawing/2014/main" id="{8EC5862A-F2D2-2142-8C48-441C27834129}"/>
              </a:ext>
            </a:extLst>
          </p:cNvPr>
          <p:cNvGrpSpPr>
            <a:grpSpLocks/>
          </p:cNvGrpSpPr>
          <p:nvPr/>
        </p:nvGrpSpPr>
        <p:grpSpPr bwMode="auto">
          <a:xfrm>
            <a:off x="2024063" y="2627313"/>
            <a:ext cx="387350" cy="366712"/>
            <a:chOff x="2583100" y="2973775"/>
            <a:chExt cx="461550" cy="437200"/>
          </a:xfrm>
        </p:grpSpPr>
        <p:sp>
          <p:nvSpPr>
            <p:cNvPr id="37192" name="Google Shape;343;p27">
              <a:extLst>
                <a:ext uri="{FF2B5EF4-FFF2-40B4-BE49-F238E27FC236}">
                  <a16:creationId xmlns:a16="http://schemas.microsoft.com/office/drawing/2014/main" id="{72C6AD81-1319-514C-AA38-187255E1C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225" y="3315975"/>
              <a:ext cx="225300" cy="95000"/>
            </a:xfrm>
            <a:custGeom>
              <a:avLst/>
              <a:gdLst>
                <a:gd name="T0" fmla="*/ 2947 w 9012"/>
                <a:gd name="T1" fmla="*/ 0 h 3800"/>
                <a:gd name="T2" fmla="*/ 2947 w 9012"/>
                <a:gd name="T3" fmla="*/ 2947 h 3800"/>
                <a:gd name="T4" fmla="*/ 853 w 9012"/>
                <a:gd name="T5" fmla="*/ 2947 h 3800"/>
                <a:gd name="T6" fmla="*/ 853 w 9012"/>
                <a:gd name="T7" fmla="*/ 2947 h 3800"/>
                <a:gd name="T8" fmla="*/ 682 w 9012"/>
                <a:gd name="T9" fmla="*/ 2947 h 3800"/>
                <a:gd name="T10" fmla="*/ 512 w 9012"/>
                <a:gd name="T11" fmla="*/ 2996 h 3800"/>
                <a:gd name="T12" fmla="*/ 365 w 9012"/>
                <a:gd name="T13" fmla="*/ 3093 h 3800"/>
                <a:gd name="T14" fmla="*/ 244 w 9012"/>
                <a:gd name="T15" fmla="*/ 3191 h 3800"/>
                <a:gd name="T16" fmla="*/ 146 w 9012"/>
                <a:gd name="T17" fmla="*/ 3313 h 3800"/>
                <a:gd name="T18" fmla="*/ 49 w 9012"/>
                <a:gd name="T19" fmla="*/ 3459 h 3800"/>
                <a:gd name="T20" fmla="*/ 0 w 9012"/>
                <a:gd name="T21" fmla="*/ 3629 h 3800"/>
                <a:gd name="T22" fmla="*/ 0 w 9012"/>
                <a:gd name="T23" fmla="*/ 3800 h 3800"/>
                <a:gd name="T24" fmla="*/ 9011 w 9012"/>
                <a:gd name="T25" fmla="*/ 3800 h 3800"/>
                <a:gd name="T26" fmla="*/ 9011 w 9012"/>
                <a:gd name="T27" fmla="*/ 3800 h 3800"/>
                <a:gd name="T28" fmla="*/ 9011 w 9012"/>
                <a:gd name="T29" fmla="*/ 3629 h 3800"/>
                <a:gd name="T30" fmla="*/ 8963 w 9012"/>
                <a:gd name="T31" fmla="*/ 3459 h 3800"/>
                <a:gd name="T32" fmla="*/ 8865 w 9012"/>
                <a:gd name="T33" fmla="*/ 3313 h 3800"/>
                <a:gd name="T34" fmla="*/ 8768 w 9012"/>
                <a:gd name="T35" fmla="*/ 3191 h 3800"/>
                <a:gd name="T36" fmla="*/ 8646 w 9012"/>
                <a:gd name="T37" fmla="*/ 3093 h 3800"/>
                <a:gd name="T38" fmla="*/ 8500 w 9012"/>
                <a:gd name="T39" fmla="*/ 2996 h 3800"/>
                <a:gd name="T40" fmla="*/ 8330 w 9012"/>
                <a:gd name="T41" fmla="*/ 2947 h 3800"/>
                <a:gd name="T42" fmla="*/ 8159 w 9012"/>
                <a:gd name="T43" fmla="*/ 2947 h 3800"/>
                <a:gd name="T44" fmla="*/ 6065 w 9012"/>
                <a:gd name="T45" fmla="*/ 2947 h 3800"/>
                <a:gd name="T46" fmla="*/ 6065 w 9012"/>
                <a:gd name="T47" fmla="*/ 0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93" name="Google Shape;344;p27">
              <a:extLst>
                <a:ext uri="{FF2B5EF4-FFF2-40B4-BE49-F238E27FC236}">
                  <a16:creationId xmlns:a16="http://schemas.microsoft.com/office/drawing/2014/main" id="{0C5FE025-79BB-FB4F-A69A-C7ECA214D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3100" y="2973775"/>
              <a:ext cx="461550" cy="336125"/>
            </a:xfrm>
            <a:custGeom>
              <a:avLst/>
              <a:gdLst>
                <a:gd name="T0" fmla="*/ 17974 w 18462"/>
                <a:gd name="T1" fmla="*/ 1 h 13445"/>
                <a:gd name="T2" fmla="*/ 487 w 18462"/>
                <a:gd name="T3" fmla="*/ 1 h 13445"/>
                <a:gd name="T4" fmla="*/ 487 w 18462"/>
                <a:gd name="T5" fmla="*/ 1 h 13445"/>
                <a:gd name="T6" fmla="*/ 390 w 18462"/>
                <a:gd name="T7" fmla="*/ 1 h 13445"/>
                <a:gd name="T8" fmla="*/ 317 w 18462"/>
                <a:gd name="T9" fmla="*/ 50 h 13445"/>
                <a:gd name="T10" fmla="*/ 220 w 18462"/>
                <a:gd name="T11" fmla="*/ 74 h 13445"/>
                <a:gd name="T12" fmla="*/ 146 w 18462"/>
                <a:gd name="T13" fmla="*/ 147 h 13445"/>
                <a:gd name="T14" fmla="*/ 98 w 18462"/>
                <a:gd name="T15" fmla="*/ 220 h 13445"/>
                <a:gd name="T16" fmla="*/ 49 w 18462"/>
                <a:gd name="T17" fmla="*/ 293 h 13445"/>
                <a:gd name="T18" fmla="*/ 25 w 18462"/>
                <a:gd name="T19" fmla="*/ 390 h 13445"/>
                <a:gd name="T20" fmla="*/ 0 w 18462"/>
                <a:gd name="T21" fmla="*/ 488 h 13445"/>
                <a:gd name="T22" fmla="*/ 0 w 18462"/>
                <a:gd name="T23" fmla="*/ 12958 h 13445"/>
                <a:gd name="T24" fmla="*/ 0 w 18462"/>
                <a:gd name="T25" fmla="*/ 12958 h 13445"/>
                <a:gd name="T26" fmla="*/ 25 w 18462"/>
                <a:gd name="T27" fmla="*/ 13055 h 13445"/>
                <a:gd name="T28" fmla="*/ 49 w 18462"/>
                <a:gd name="T29" fmla="*/ 13152 h 13445"/>
                <a:gd name="T30" fmla="*/ 98 w 18462"/>
                <a:gd name="T31" fmla="*/ 13226 h 13445"/>
                <a:gd name="T32" fmla="*/ 146 w 18462"/>
                <a:gd name="T33" fmla="*/ 13299 h 13445"/>
                <a:gd name="T34" fmla="*/ 220 w 18462"/>
                <a:gd name="T35" fmla="*/ 13372 h 13445"/>
                <a:gd name="T36" fmla="*/ 317 w 18462"/>
                <a:gd name="T37" fmla="*/ 13396 h 13445"/>
                <a:gd name="T38" fmla="*/ 390 w 18462"/>
                <a:gd name="T39" fmla="*/ 13445 h 13445"/>
                <a:gd name="T40" fmla="*/ 487 w 18462"/>
                <a:gd name="T41" fmla="*/ 13445 h 13445"/>
                <a:gd name="T42" fmla="*/ 17974 w 18462"/>
                <a:gd name="T43" fmla="*/ 13445 h 13445"/>
                <a:gd name="T44" fmla="*/ 17974 w 18462"/>
                <a:gd name="T45" fmla="*/ 13445 h 13445"/>
                <a:gd name="T46" fmla="*/ 18072 w 18462"/>
                <a:gd name="T47" fmla="*/ 13445 h 13445"/>
                <a:gd name="T48" fmla="*/ 18145 w 18462"/>
                <a:gd name="T49" fmla="*/ 13396 h 13445"/>
                <a:gd name="T50" fmla="*/ 18242 w 18462"/>
                <a:gd name="T51" fmla="*/ 13372 h 13445"/>
                <a:gd name="T52" fmla="*/ 18315 w 18462"/>
                <a:gd name="T53" fmla="*/ 13299 h 13445"/>
                <a:gd name="T54" fmla="*/ 18364 w 18462"/>
                <a:gd name="T55" fmla="*/ 13226 h 13445"/>
                <a:gd name="T56" fmla="*/ 18413 w 18462"/>
                <a:gd name="T57" fmla="*/ 13152 h 13445"/>
                <a:gd name="T58" fmla="*/ 18437 w 18462"/>
                <a:gd name="T59" fmla="*/ 13055 h 13445"/>
                <a:gd name="T60" fmla="*/ 18461 w 18462"/>
                <a:gd name="T61" fmla="*/ 12958 h 13445"/>
                <a:gd name="T62" fmla="*/ 18461 w 18462"/>
                <a:gd name="T63" fmla="*/ 488 h 13445"/>
                <a:gd name="T64" fmla="*/ 18461 w 18462"/>
                <a:gd name="T65" fmla="*/ 488 h 13445"/>
                <a:gd name="T66" fmla="*/ 18437 w 18462"/>
                <a:gd name="T67" fmla="*/ 390 h 13445"/>
                <a:gd name="T68" fmla="*/ 18413 w 18462"/>
                <a:gd name="T69" fmla="*/ 293 h 13445"/>
                <a:gd name="T70" fmla="*/ 18364 w 18462"/>
                <a:gd name="T71" fmla="*/ 220 h 13445"/>
                <a:gd name="T72" fmla="*/ 18315 w 18462"/>
                <a:gd name="T73" fmla="*/ 147 h 13445"/>
                <a:gd name="T74" fmla="*/ 18242 w 18462"/>
                <a:gd name="T75" fmla="*/ 74 h 13445"/>
                <a:gd name="T76" fmla="*/ 18145 w 18462"/>
                <a:gd name="T77" fmla="*/ 50 h 13445"/>
                <a:gd name="T78" fmla="*/ 18072 w 18462"/>
                <a:gd name="T79" fmla="*/ 1 h 13445"/>
                <a:gd name="T80" fmla="*/ 17974 w 18462"/>
                <a:gd name="T81" fmla="*/ 1 h 13445"/>
                <a:gd name="T82" fmla="*/ 17974 w 18462"/>
                <a:gd name="T83" fmla="*/ 1 h 13445"/>
                <a:gd name="T84" fmla="*/ 17000 w 18462"/>
                <a:gd name="T85" fmla="*/ 11983 h 13445"/>
                <a:gd name="T86" fmla="*/ 1462 w 18462"/>
                <a:gd name="T87" fmla="*/ 11983 h 13445"/>
                <a:gd name="T88" fmla="*/ 1462 w 18462"/>
                <a:gd name="T89" fmla="*/ 1462 h 13445"/>
                <a:gd name="T90" fmla="*/ 17000 w 18462"/>
                <a:gd name="T91" fmla="*/ 1462 h 13445"/>
                <a:gd name="T92" fmla="*/ 17000 w 18462"/>
                <a:gd name="T93" fmla="*/ 11983 h 13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904" name="Google Shape;345;p27">
            <a:extLst>
              <a:ext uri="{FF2B5EF4-FFF2-40B4-BE49-F238E27FC236}">
                <a16:creationId xmlns:a16="http://schemas.microsoft.com/office/drawing/2014/main" id="{AA75F12F-4D56-7B46-9161-B783B79C7E55}"/>
              </a:ext>
            </a:extLst>
          </p:cNvPr>
          <p:cNvSpPr>
            <a:spLocks/>
          </p:cNvSpPr>
          <p:nvPr/>
        </p:nvSpPr>
        <p:spPr bwMode="auto">
          <a:xfrm>
            <a:off x="3735388" y="2635250"/>
            <a:ext cx="355600" cy="357188"/>
          </a:xfrm>
          <a:custGeom>
            <a:avLst/>
            <a:gdLst>
              <a:gd name="T0" fmla="*/ 14175 w 16952"/>
              <a:gd name="T1" fmla="*/ 6114 h 16952"/>
              <a:gd name="T2" fmla="*/ 15028 w 16952"/>
              <a:gd name="T3" fmla="*/ 3922 h 16952"/>
              <a:gd name="T4" fmla="*/ 15052 w 16952"/>
              <a:gd name="T5" fmla="*/ 3167 h 16952"/>
              <a:gd name="T6" fmla="*/ 13932 w 16952"/>
              <a:gd name="T7" fmla="*/ 1974 h 16952"/>
              <a:gd name="T8" fmla="*/ 13177 w 16952"/>
              <a:gd name="T9" fmla="*/ 1876 h 16952"/>
              <a:gd name="T10" fmla="*/ 11180 w 16952"/>
              <a:gd name="T11" fmla="*/ 2923 h 16952"/>
              <a:gd name="T12" fmla="*/ 9938 w 16952"/>
              <a:gd name="T13" fmla="*/ 780 h 16952"/>
              <a:gd name="T14" fmla="*/ 9499 w 16952"/>
              <a:gd name="T15" fmla="*/ 147 h 16952"/>
              <a:gd name="T16" fmla="*/ 7892 w 16952"/>
              <a:gd name="T17" fmla="*/ 1 h 16952"/>
              <a:gd name="T18" fmla="*/ 7210 w 16952"/>
              <a:gd name="T19" fmla="*/ 342 h 16952"/>
              <a:gd name="T20" fmla="*/ 6820 w 16952"/>
              <a:gd name="T21" fmla="*/ 2534 h 16952"/>
              <a:gd name="T22" fmla="*/ 4068 w 16952"/>
              <a:gd name="T23" fmla="*/ 2022 h 16952"/>
              <a:gd name="T24" fmla="*/ 3484 w 16952"/>
              <a:gd name="T25" fmla="*/ 1827 h 16952"/>
              <a:gd name="T26" fmla="*/ 2071 w 16952"/>
              <a:gd name="T27" fmla="*/ 2899 h 16952"/>
              <a:gd name="T28" fmla="*/ 1827 w 16952"/>
              <a:gd name="T29" fmla="*/ 3484 h 16952"/>
              <a:gd name="T30" fmla="*/ 3094 w 16952"/>
              <a:gd name="T31" fmla="*/ 5432 h 16952"/>
              <a:gd name="T32" fmla="*/ 2534 w 16952"/>
              <a:gd name="T33" fmla="*/ 6820 h 16952"/>
              <a:gd name="T34" fmla="*/ 342 w 16952"/>
              <a:gd name="T35" fmla="*/ 7210 h 16952"/>
              <a:gd name="T36" fmla="*/ 1 w 16952"/>
              <a:gd name="T37" fmla="*/ 7892 h 16952"/>
              <a:gd name="T38" fmla="*/ 147 w 16952"/>
              <a:gd name="T39" fmla="*/ 9499 h 16952"/>
              <a:gd name="T40" fmla="*/ 780 w 16952"/>
              <a:gd name="T41" fmla="*/ 9938 h 16952"/>
              <a:gd name="T42" fmla="*/ 2923 w 16952"/>
              <a:gd name="T43" fmla="*/ 11180 h 16952"/>
              <a:gd name="T44" fmla="*/ 1876 w 16952"/>
              <a:gd name="T45" fmla="*/ 13177 h 16952"/>
              <a:gd name="T46" fmla="*/ 1974 w 16952"/>
              <a:gd name="T47" fmla="*/ 13932 h 16952"/>
              <a:gd name="T48" fmla="*/ 3167 w 16952"/>
              <a:gd name="T49" fmla="*/ 15052 h 16952"/>
              <a:gd name="T50" fmla="*/ 3922 w 16952"/>
              <a:gd name="T51" fmla="*/ 15028 h 16952"/>
              <a:gd name="T52" fmla="*/ 6114 w 16952"/>
              <a:gd name="T53" fmla="*/ 14175 h 16952"/>
              <a:gd name="T54" fmla="*/ 7064 w 16952"/>
              <a:gd name="T55" fmla="*/ 16319 h 16952"/>
              <a:gd name="T56" fmla="*/ 7575 w 16952"/>
              <a:gd name="T57" fmla="*/ 16879 h 16952"/>
              <a:gd name="T58" fmla="*/ 9231 w 16952"/>
              <a:gd name="T59" fmla="*/ 16928 h 16952"/>
              <a:gd name="T60" fmla="*/ 9840 w 16952"/>
              <a:gd name="T61" fmla="*/ 16465 h 16952"/>
              <a:gd name="T62" fmla="*/ 10473 w 16952"/>
              <a:gd name="T63" fmla="*/ 14322 h 16952"/>
              <a:gd name="T64" fmla="*/ 12885 w 16952"/>
              <a:gd name="T65" fmla="*/ 14955 h 16952"/>
              <a:gd name="T66" fmla="*/ 13640 w 16952"/>
              <a:gd name="T67" fmla="*/ 15101 h 16952"/>
              <a:gd name="T68" fmla="*/ 14882 w 16952"/>
              <a:gd name="T69" fmla="*/ 14054 h 16952"/>
              <a:gd name="T70" fmla="*/ 15125 w 16952"/>
              <a:gd name="T71" fmla="*/ 13323 h 16952"/>
              <a:gd name="T72" fmla="*/ 13859 w 16952"/>
              <a:gd name="T73" fmla="*/ 11521 h 16952"/>
              <a:gd name="T74" fmla="*/ 16173 w 16952"/>
              <a:gd name="T75" fmla="*/ 9938 h 16952"/>
              <a:gd name="T76" fmla="*/ 16708 w 16952"/>
              <a:gd name="T77" fmla="*/ 9645 h 16952"/>
              <a:gd name="T78" fmla="*/ 16952 w 16952"/>
              <a:gd name="T79" fmla="*/ 7892 h 16952"/>
              <a:gd name="T80" fmla="*/ 16708 w 16952"/>
              <a:gd name="T81" fmla="*/ 7307 h 16952"/>
              <a:gd name="T82" fmla="*/ 16173 w 16952"/>
              <a:gd name="T83" fmla="*/ 7015 h 16952"/>
              <a:gd name="T84" fmla="*/ 9767 w 16952"/>
              <a:gd name="T85" fmla="*/ 10912 h 16952"/>
              <a:gd name="T86" fmla="*/ 8476 w 16952"/>
              <a:gd name="T87" fmla="*/ 11228 h 16952"/>
              <a:gd name="T88" fmla="*/ 7186 w 16952"/>
              <a:gd name="T89" fmla="*/ 10912 h 16952"/>
              <a:gd name="T90" fmla="*/ 6333 w 16952"/>
              <a:gd name="T91" fmla="*/ 10206 h 16952"/>
              <a:gd name="T92" fmla="*/ 5773 w 16952"/>
              <a:gd name="T93" fmla="*/ 9012 h 16952"/>
              <a:gd name="T94" fmla="*/ 5846 w 16952"/>
              <a:gd name="T95" fmla="*/ 7697 h 16952"/>
              <a:gd name="T96" fmla="*/ 6528 w 16952"/>
              <a:gd name="T97" fmla="*/ 6528 h 16952"/>
              <a:gd name="T98" fmla="*/ 7429 w 16952"/>
              <a:gd name="T99" fmla="*/ 5919 h 16952"/>
              <a:gd name="T100" fmla="*/ 8744 w 16952"/>
              <a:gd name="T101" fmla="*/ 5724 h 16952"/>
              <a:gd name="T102" fmla="*/ 9986 w 16952"/>
              <a:gd name="T103" fmla="*/ 6187 h 16952"/>
              <a:gd name="T104" fmla="*/ 10766 w 16952"/>
              <a:gd name="T105" fmla="*/ 6966 h 16952"/>
              <a:gd name="T106" fmla="*/ 11228 w 16952"/>
              <a:gd name="T107" fmla="*/ 8208 h 16952"/>
              <a:gd name="T108" fmla="*/ 11034 w 16952"/>
              <a:gd name="T109" fmla="*/ 9524 h 16952"/>
              <a:gd name="T110" fmla="*/ 10425 w 16952"/>
              <a:gd name="T111" fmla="*/ 10425 h 16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905" name="Google Shape;346;p27">
            <a:extLst>
              <a:ext uri="{FF2B5EF4-FFF2-40B4-BE49-F238E27FC236}">
                <a16:creationId xmlns:a16="http://schemas.microsoft.com/office/drawing/2014/main" id="{C838236B-1623-2C4A-968F-7600B2EDC83F}"/>
              </a:ext>
            </a:extLst>
          </p:cNvPr>
          <p:cNvGrpSpPr>
            <a:grpSpLocks/>
          </p:cNvGrpSpPr>
          <p:nvPr/>
        </p:nvGrpSpPr>
        <p:grpSpPr bwMode="auto">
          <a:xfrm>
            <a:off x="4262438" y="2655888"/>
            <a:ext cx="436562" cy="322262"/>
            <a:chOff x="5247525" y="3007275"/>
            <a:chExt cx="517575" cy="384825"/>
          </a:xfrm>
        </p:grpSpPr>
        <p:sp>
          <p:nvSpPr>
            <p:cNvPr id="37190" name="Google Shape;347;p27">
              <a:extLst>
                <a:ext uri="{FF2B5EF4-FFF2-40B4-BE49-F238E27FC236}">
                  <a16:creationId xmlns:a16="http://schemas.microsoft.com/office/drawing/2014/main" id="{E7E5E5AB-ECFC-A64D-B201-0F2DE7CC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525" y="3007275"/>
              <a:ext cx="348900" cy="348900"/>
            </a:xfrm>
            <a:custGeom>
              <a:avLst/>
              <a:gdLst>
                <a:gd name="T0" fmla="*/ 11667 w 13956"/>
                <a:gd name="T1" fmla="*/ 5042 h 13956"/>
                <a:gd name="T2" fmla="*/ 12373 w 13956"/>
                <a:gd name="T3" fmla="*/ 3240 h 13956"/>
                <a:gd name="T4" fmla="*/ 12397 w 13956"/>
                <a:gd name="T5" fmla="*/ 2606 h 13956"/>
                <a:gd name="T6" fmla="*/ 11472 w 13956"/>
                <a:gd name="T7" fmla="*/ 1632 h 13956"/>
                <a:gd name="T8" fmla="*/ 10838 w 13956"/>
                <a:gd name="T9" fmla="*/ 1535 h 13956"/>
                <a:gd name="T10" fmla="*/ 9207 w 13956"/>
                <a:gd name="T11" fmla="*/ 2411 h 13956"/>
                <a:gd name="T12" fmla="*/ 8159 w 13956"/>
                <a:gd name="T13" fmla="*/ 634 h 13956"/>
                <a:gd name="T14" fmla="*/ 7818 w 13956"/>
                <a:gd name="T15" fmla="*/ 122 h 13956"/>
                <a:gd name="T16" fmla="*/ 6479 w 13956"/>
                <a:gd name="T17" fmla="*/ 0 h 13956"/>
                <a:gd name="T18" fmla="*/ 5919 w 13956"/>
                <a:gd name="T19" fmla="*/ 293 h 13956"/>
                <a:gd name="T20" fmla="*/ 5602 w 13956"/>
                <a:gd name="T21" fmla="*/ 2070 h 13956"/>
                <a:gd name="T22" fmla="*/ 3337 w 13956"/>
                <a:gd name="T23" fmla="*/ 1656 h 13956"/>
                <a:gd name="T24" fmla="*/ 2850 w 13956"/>
                <a:gd name="T25" fmla="*/ 1510 h 13956"/>
                <a:gd name="T26" fmla="*/ 1705 w 13956"/>
                <a:gd name="T27" fmla="*/ 2387 h 13956"/>
                <a:gd name="T28" fmla="*/ 1486 w 13956"/>
                <a:gd name="T29" fmla="*/ 2850 h 13956"/>
                <a:gd name="T30" fmla="*/ 2533 w 13956"/>
                <a:gd name="T31" fmla="*/ 4482 h 13956"/>
                <a:gd name="T32" fmla="*/ 2071 w 13956"/>
                <a:gd name="T33" fmla="*/ 5626 h 13956"/>
                <a:gd name="T34" fmla="*/ 268 w 13956"/>
                <a:gd name="T35" fmla="*/ 5943 h 13956"/>
                <a:gd name="T36" fmla="*/ 1 w 13956"/>
                <a:gd name="T37" fmla="*/ 6503 h 13956"/>
                <a:gd name="T38" fmla="*/ 98 w 13956"/>
                <a:gd name="T39" fmla="*/ 7843 h 13956"/>
                <a:gd name="T40" fmla="*/ 634 w 13956"/>
                <a:gd name="T41" fmla="*/ 8184 h 13956"/>
                <a:gd name="T42" fmla="*/ 2387 w 13956"/>
                <a:gd name="T43" fmla="*/ 9206 h 13956"/>
                <a:gd name="T44" fmla="*/ 1511 w 13956"/>
                <a:gd name="T45" fmla="*/ 10863 h 13956"/>
                <a:gd name="T46" fmla="*/ 1608 w 13956"/>
                <a:gd name="T47" fmla="*/ 11472 h 13956"/>
                <a:gd name="T48" fmla="*/ 2582 w 13956"/>
                <a:gd name="T49" fmla="*/ 12397 h 13956"/>
                <a:gd name="T50" fmla="*/ 3215 w 13956"/>
                <a:gd name="T51" fmla="*/ 12373 h 13956"/>
                <a:gd name="T52" fmla="*/ 5018 w 13956"/>
                <a:gd name="T53" fmla="*/ 11691 h 13956"/>
                <a:gd name="T54" fmla="*/ 5797 w 13956"/>
                <a:gd name="T55" fmla="*/ 13444 h 13956"/>
                <a:gd name="T56" fmla="*/ 6235 w 13956"/>
                <a:gd name="T57" fmla="*/ 13907 h 13956"/>
                <a:gd name="T58" fmla="*/ 7575 w 13956"/>
                <a:gd name="T59" fmla="*/ 13956 h 13956"/>
                <a:gd name="T60" fmla="*/ 8086 w 13956"/>
                <a:gd name="T61" fmla="*/ 13566 h 13956"/>
                <a:gd name="T62" fmla="*/ 8622 w 13956"/>
                <a:gd name="T63" fmla="*/ 11788 h 13956"/>
                <a:gd name="T64" fmla="*/ 10619 w 13956"/>
                <a:gd name="T65" fmla="*/ 12324 h 13956"/>
                <a:gd name="T66" fmla="*/ 11228 w 13956"/>
                <a:gd name="T67" fmla="*/ 12446 h 13956"/>
                <a:gd name="T68" fmla="*/ 12251 w 13956"/>
                <a:gd name="T69" fmla="*/ 11569 h 13956"/>
                <a:gd name="T70" fmla="*/ 12446 w 13956"/>
                <a:gd name="T71" fmla="*/ 10984 h 13956"/>
                <a:gd name="T72" fmla="*/ 11399 w 13956"/>
                <a:gd name="T73" fmla="*/ 9474 h 13956"/>
                <a:gd name="T74" fmla="*/ 13323 w 13956"/>
                <a:gd name="T75" fmla="*/ 8184 h 13956"/>
                <a:gd name="T76" fmla="*/ 13761 w 13956"/>
                <a:gd name="T77" fmla="*/ 7940 h 13956"/>
                <a:gd name="T78" fmla="*/ 13956 w 13956"/>
                <a:gd name="T79" fmla="*/ 6503 h 13956"/>
                <a:gd name="T80" fmla="*/ 13761 w 13956"/>
                <a:gd name="T81" fmla="*/ 6016 h 13956"/>
                <a:gd name="T82" fmla="*/ 13323 w 13956"/>
                <a:gd name="T83" fmla="*/ 5772 h 13956"/>
                <a:gd name="T84" fmla="*/ 8038 w 13956"/>
                <a:gd name="T85" fmla="*/ 8987 h 13956"/>
                <a:gd name="T86" fmla="*/ 6966 w 13956"/>
                <a:gd name="T87" fmla="*/ 9255 h 13956"/>
                <a:gd name="T88" fmla="*/ 5919 w 13956"/>
                <a:gd name="T89" fmla="*/ 8987 h 13956"/>
                <a:gd name="T90" fmla="*/ 5212 w 13956"/>
                <a:gd name="T91" fmla="*/ 8427 h 13956"/>
                <a:gd name="T92" fmla="*/ 4750 w 13956"/>
                <a:gd name="T93" fmla="*/ 7404 h 13956"/>
                <a:gd name="T94" fmla="*/ 4798 w 13956"/>
                <a:gd name="T95" fmla="*/ 6333 h 13956"/>
                <a:gd name="T96" fmla="*/ 5359 w 13956"/>
                <a:gd name="T97" fmla="*/ 5383 h 13956"/>
                <a:gd name="T98" fmla="*/ 6114 w 13956"/>
                <a:gd name="T99" fmla="*/ 4871 h 13956"/>
                <a:gd name="T100" fmla="*/ 7185 w 13956"/>
                <a:gd name="T101" fmla="*/ 4725 h 13956"/>
                <a:gd name="T102" fmla="*/ 8232 w 13956"/>
                <a:gd name="T103" fmla="*/ 5091 h 13956"/>
                <a:gd name="T104" fmla="*/ 8866 w 13956"/>
                <a:gd name="T105" fmla="*/ 5724 h 13956"/>
                <a:gd name="T106" fmla="*/ 9231 w 13956"/>
                <a:gd name="T107" fmla="*/ 6771 h 13956"/>
                <a:gd name="T108" fmla="*/ 9085 w 13956"/>
                <a:gd name="T109" fmla="*/ 7843 h 13956"/>
                <a:gd name="T110" fmla="*/ 8573 w 13956"/>
                <a:gd name="T111" fmla="*/ 8598 h 13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91" name="Google Shape;348;p27">
              <a:extLst>
                <a:ext uri="{FF2B5EF4-FFF2-40B4-BE49-F238E27FC236}">
                  <a16:creationId xmlns:a16="http://schemas.microsoft.com/office/drawing/2014/main" id="{FDF48FD2-3795-1B49-AFF2-134336AA5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6575" y="3193575"/>
              <a:ext cx="198525" cy="198525"/>
            </a:xfrm>
            <a:custGeom>
              <a:avLst/>
              <a:gdLst>
                <a:gd name="T0" fmla="*/ 6016 w 7941"/>
                <a:gd name="T1" fmla="*/ 2217 h 7941"/>
                <a:gd name="T2" fmla="*/ 6284 w 7941"/>
                <a:gd name="T3" fmla="*/ 902 h 7941"/>
                <a:gd name="T4" fmla="*/ 6114 w 7941"/>
                <a:gd name="T5" fmla="*/ 488 h 7941"/>
                <a:gd name="T6" fmla="*/ 5480 w 7941"/>
                <a:gd name="T7" fmla="*/ 171 h 7941"/>
                <a:gd name="T8" fmla="*/ 5066 w 7941"/>
                <a:gd name="T9" fmla="*/ 293 h 7941"/>
                <a:gd name="T10" fmla="*/ 4165 w 7941"/>
                <a:gd name="T11" fmla="*/ 1292 h 7941"/>
                <a:gd name="T12" fmla="*/ 3435 w 7941"/>
                <a:gd name="T13" fmla="*/ 171 h 7941"/>
                <a:gd name="T14" fmla="*/ 3045 w 7941"/>
                <a:gd name="T15" fmla="*/ 1 h 7941"/>
                <a:gd name="T16" fmla="*/ 2363 w 7941"/>
                <a:gd name="T17" fmla="*/ 220 h 7941"/>
                <a:gd name="T18" fmla="*/ 2144 w 7941"/>
                <a:gd name="T19" fmla="*/ 610 h 7941"/>
                <a:gd name="T20" fmla="*/ 2217 w 7941"/>
                <a:gd name="T21" fmla="*/ 1949 h 7941"/>
                <a:gd name="T22" fmla="*/ 926 w 7941"/>
                <a:gd name="T23" fmla="*/ 1681 h 7941"/>
                <a:gd name="T24" fmla="*/ 512 w 7941"/>
                <a:gd name="T25" fmla="*/ 1828 h 7941"/>
                <a:gd name="T26" fmla="*/ 195 w 7941"/>
                <a:gd name="T27" fmla="*/ 2461 h 7941"/>
                <a:gd name="T28" fmla="*/ 293 w 7941"/>
                <a:gd name="T29" fmla="*/ 2899 h 7941"/>
                <a:gd name="T30" fmla="*/ 1316 w 7941"/>
                <a:gd name="T31" fmla="*/ 3776 h 7941"/>
                <a:gd name="T32" fmla="*/ 195 w 7941"/>
                <a:gd name="T33" fmla="*/ 4507 h 7941"/>
                <a:gd name="T34" fmla="*/ 25 w 7941"/>
                <a:gd name="T35" fmla="*/ 4921 h 7941"/>
                <a:gd name="T36" fmla="*/ 244 w 7941"/>
                <a:gd name="T37" fmla="*/ 5578 h 7941"/>
                <a:gd name="T38" fmla="*/ 609 w 7941"/>
                <a:gd name="T39" fmla="*/ 5797 h 7941"/>
                <a:gd name="T40" fmla="*/ 1949 w 7941"/>
                <a:gd name="T41" fmla="*/ 5724 h 7941"/>
                <a:gd name="T42" fmla="*/ 1681 w 7941"/>
                <a:gd name="T43" fmla="*/ 7040 h 7941"/>
                <a:gd name="T44" fmla="*/ 1851 w 7941"/>
                <a:gd name="T45" fmla="*/ 7429 h 7941"/>
                <a:gd name="T46" fmla="*/ 2485 w 7941"/>
                <a:gd name="T47" fmla="*/ 7770 h 7941"/>
                <a:gd name="T48" fmla="*/ 2899 w 7941"/>
                <a:gd name="T49" fmla="*/ 7648 h 7941"/>
                <a:gd name="T50" fmla="*/ 3800 w 7941"/>
                <a:gd name="T51" fmla="*/ 6650 h 7941"/>
                <a:gd name="T52" fmla="*/ 4531 w 7941"/>
                <a:gd name="T53" fmla="*/ 7770 h 7941"/>
                <a:gd name="T54" fmla="*/ 4920 w 7941"/>
                <a:gd name="T55" fmla="*/ 7941 h 7941"/>
                <a:gd name="T56" fmla="*/ 5602 w 7941"/>
                <a:gd name="T57" fmla="*/ 7721 h 7941"/>
                <a:gd name="T58" fmla="*/ 5821 w 7941"/>
                <a:gd name="T59" fmla="*/ 7332 h 7941"/>
                <a:gd name="T60" fmla="*/ 5724 w 7941"/>
                <a:gd name="T61" fmla="*/ 5992 h 7941"/>
                <a:gd name="T62" fmla="*/ 7039 w 7941"/>
                <a:gd name="T63" fmla="*/ 6260 h 7941"/>
                <a:gd name="T64" fmla="*/ 7453 w 7941"/>
                <a:gd name="T65" fmla="*/ 6114 h 7941"/>
                <a:gd name="T66" fmla="*/ 7770 w 7941"/>
                <a:gd name="T67" fmla="*/ 5481 h 7941"/>
                <a:gd name="T68" fmla="*/ 7648 w 7941"/>
                <a:gd name="T69" fmla="*/ 5042 h 7941"/>
                <a:gd name="T70" fmla="*/ 6649 w 7941"/>
                <a:gd name="T71" fmla="*/ 4166 h 7941"/>
                <a:gd name="T72" fmla="*/ 7770 w 7941"/>
                <a:gd name="T73" fmla="*/ 3435 h 7941"/>
                <a:gd name="T74" fmla="*/ 7940 w 7941"/>
                <a:gd name="T75" fmla="*/ 3021 h 7941"/>
                <a:gd name="T76" fmla="*/ 7721 w 7941"/>
                <a:gd name="T77" fmla="*/ 2339 h 7941"/>
                <a:gd name="T78" fmla="*/ 7356 w 7941"/>
                <a:gd name="T79" fmla="*/ 2144 h 7941"/>
                <a:gd name="T80" fmla="*/ 5480 w 7941"/>
                <a:gd name="T81" fmla="*/ 4726 h 7941"/>
                <a:gd name="T82" fmla="*/ 5066 w 7941"/>
                <a:gd name="T83" fmla="*/ 5237 h 7941"/>
                <a:gd name="T84" fmla="*/ 4506 w 7941"/>
                <a:gd name="T85" fmla="*/ 5554 h 7941"/>
                <a:gd name="T86" fmla="*/ 3873 w 7941"/>
                <a:gd name="T87" fmla="*/ 5627 h 7941"/>
                <a:gd name="T88" fmla="*/ 3240 w 7941"/>
                <a:gd name="T89" fmla="*/ 5456 h 7941"/>
                <a:gd name="T90" fmla="*/ 2826 w 7941"/>
                <a:gd name="T91" fmla="*/ 5164 h 7941"/>
                <a:gd name="T92" fmla="*/ 2460 w 7941"/>
                <a:gd name="T93" fmla="*/ 4653 h 7941"/>
                <a:gd name="T94" fmla="*/ 2314 w 7941"/>
                <a:gd name="T95" fmla="*/ 4020 h 7941"/>
                <a:gd name="T96" fmla="*/ 2412 w 7941"/>
                <a:gd name="T97" fmla="*/ 3386 h 7941"/>
                <a:gd name="T98" fmla="*/ 2680 w 7941"/>
                <a:gd name="T99" fmla="*/ 2948 h 7941"/>
                <a:gd name="T100" fmla="*/ 3167 w 7941"/>
                <a:gd name="T101" fmla="*/ 2509 h 7941"/>
                <a:gd name="T102" fmla="*/ 3775 w 7941"/>
                <a:gd name="T103" fmla="*/ 2315 h 7941"/>
                <a:gd name="T104" fmla="*/ 4409 w 7941"/>
                <a:gd name="T105" fmla="*/ 2363 h 7941"/>
                <a:gd name="T106" fmla="*/ 4871 w 7941"/>
                <a:gd name="T107" fmla="*/ 2558 h 7941"/>
                <a:gd name="T108" fmla="*/ 5359 w 7941"/>
                <a:gd name="T109" fmla="*/ 3021 h 7941"/>
                <a:gd name="T110" fmla="*/ 5602 w 7941"/>
                <a:gd name="T111" fmla="*/ 3605 h 7941"/>
                <a:gd name="T112" fmla="*/ 5626 w 7941"/>
                <a:gd name="T113" fmla="*/ 4239 h 7941"/>
                <a:gd name="T114" fmla="*/ 5480 w 7941"/>
                <a:gd name="T115" fmla="*/ 4726 h 7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06" name="Google Shape;349;p27">
            <a:extLst>
              <a:ext uri="{FF2B5EF4-FFF2-40B4-BE49-F238E27FC236}">
                <a16:creationId xmlns:a16="http://schemas.microsoft.com/office/drawing/2014/main" id="{3A296CF3-2AB8-D748-9942-D215FD4050AA}"/>
              </a:ext>
            </a:extLst>
          </p:cNvPr>
          <p:cNvGrpSpPr>
            <a:grpSpLocks/>
          </p:cNvGrpSpPr>
          <p:nvPr/>
        </p:nvGrpSpPr>
        <p:grpSpPr bwMode="auto">
          <a:xfrm>
            <a:off x="3173413" y="2636838"/>
            <a:ext cx="342900" cy="350837"/>
            <a:chOff x="3951850" y="2985350"/>
            <a:chExt cx="407950" cy="416500"/>
          </a:xfrm>
        </p:grpSpPr>
        <p:sp>
          <p:nvSpPr>
            <p:cNvPr id="37186" name="Google Shape;350;p27">
              <a:extLst>
                <a:ext uri="{FF2B5EF4-FFF2-40B4-BE49-F238E27FC236}">
                  <a16:creationId xmlns:a16="http://schemas.microsoft.com/office/drawing/2014/main" id="{9454277E-8E55-5846-BF20-0E27B1C70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850" y="2985350"/>
              <a:ext cx="314800" cy="314825"/>
            </a:xfrm>
            <a:custGeom>
              <a:avLst/>
              <a:gdLst>
                <a:gd name="T0" fmla="*/ 6284 w 12592"/>
                <a:gd name="T1" fmla="*/ 1 h 12593"/>
                <a:gd name="T2" fmla="*/ 5651 w 12592"/>
                <a:gd name="T3" fmla="*/ 49 h 12593"/>
                <a:gd name="T4" fmla="*/ 5017 w 12592"/>
                <a:gd name="T5" fmla="*/ 147 h 12593"/>
                <a:gd name="T6" fmla="*/ 4433 w 12592"/>
                <a:gd name="T7" fmla="*/ 293 h 12593"/>
                <a:gd name="T8" fmla="*/ 3848 w 12592"/>
                <a:gd name="T9" fmla="*/ 512 h 12593"/>
                <a:gd name="T10" fmla="*/ 3288 w 12592"/>
                <a:gd name="T11" fmla="*/ 780 h 12593"/>
                <a:gd name="T12" fmla="*/ 2777 w 12592"/>
                <a:gd name="T13" fmla="*/ 1072 h 12593"/>
                <a:gd name="T14" fmla="*/ 1851 w 12592"/>
                <a:gd name="T15" fmla="*/ 1852 h 12593"/>
                <a:gd name="T16" fmla="*/ 1072 w 12592"/>
                <a:gd name="T17" fmla="*/ 2777 h 12593"/>
                <a:gd name="T18" fmla="*/ 755 w 12592"/>
                <a:gd name="T19" fmla="*/ 3313 h 12593"/>
                <a:gd name="T20" fmla="*/ 487 w 12592"/>
                <a:gd name="T21" fmla="*/ 3849 h 12593"/>
                <a:gd name="T22" fmla="*/ 292 w 12592"/>
                <a:gd name="T23" fmla="*/ 4433 h 12593"/>
                <a:gd name="T24" fmla="*/ 122 w 12592"/>
                <a:gd name="T25" fmla="*/ 5042 h 12593"/>
                <a:gd name="T26" fmla="*/ 25 w 12592"/>
                <a:gd name="T27" fmla="*/ 5651 h 12593"/>
                <a:gd name="T28" fmla="*/ 0 w 12592"/>
                <a:gd name="T29" fmla="*/ 6308 h 12593"/>
                <a:gd name="T30" fmla="*/ 0 w 12592"/>
                <a:gd name="T31" fmla="*/ 6625 h 12593"/>
                <a:gd name="T32" fmla="*/ 73 w 12592"/>
                <a:gd name="T33" fmla="*/ 7258 h 12593"/>
                <a:gd name="T34" fmla="*/ 195 w 12592"/>
                <a:gd name="T35" fmla="*/ 7867 h 12593"/>
                <a:gd name="T36" fmla="*/ 390 w 12592"/>
                <a:gd name="T37" fmla="*/ 8476 h 12593"/>
                <a:gd name="T38" fmla="*/ 609 w 12592"/>
                <a:gd name="T39" fmla="*/ 9036 h 12593"/>
                <a:gd name="T40" fmla="*/ 901 w 12592"/>
                <a:gd name="T41" fmla="*/ 9572 h 12593"/>
                <a:gd name="T42" fmla="*/ 1437 w 12592"/>
                <a:gd name="T43" fmla="*/ 10303 h 12593"/>
                <a:gd name="T44" fmla="*/ 2290 w 12592"/>
                <a:gd name="T45" fmla="*/ 11155 h 12593"/>
                <a:gd name="T46" fmla="*/ 3020 w 12592"/>
                <a:gd name="T47" fmla="*/ 11691 h 12593"/>
                <a:gd name="T48" fmla="*/ 3556 w 12592"/>
                <a:gd name="T49" fmla="*/ 11983 h 12593"/>
                <a:gd name="T50" fmla="*/ 4141 w 12592"/>
                <a:gd name="T51" fmla="*/ 12202 h 12593"/>
                <a:gd name="T52" fmla="*/ 4725 w 12592"/>
                <a:gd name="T53" fmla="*/ 12397 h 12593"/>
                <a:gd name="T54" fmla="*/ 5334 w 12592"/>
                <a:gd name="T55" fmla="*/ 12519 h 12593"/>
                <a:gd name="T56" fmla="*/ 5967 w 12592"/>
                <a:gd name="T57" fmla="*/ 12592 h 12593"/>
                <a:gd name="T58" fmla="*/ 6284 w 12592"/>
                <a:gd name="T59" fmla="*/ 12592 h 12593"/>
                <a:gd name="T60" fmla="*/ 6941 w 12592"/>
                <a:gd name="T61" fmla="*/ 12568 h 12593"/>
                <a:gd name="T62" fmla="*/ 7550 w 12592"/>
                <a:gd name="T63" fmla="*/ 12470 h 12593"/>
                <a:gd name="T64" fmla="*/ 8159 w 12592"/>
                <a:gd name="T65" fmla="*/ 12300 h 12593"/>
                <a:gd name="T66" fmla="*/ 8744 w 12592"/>
                <a:gd name="T67" fmla="*/ 12105 h 12593"/>
                <a:gd name="T68" fmla="*/ 9279 w 12592"/>
                <a:gd name="T69" fmla="*/ 11837 h 12593"/>
                <a:gd name="T70" fmla="*/ 9815 w 12592"/>
                <a:gd name="T71" fmla="*/ 11520 h 12593"/>
                <a:gd name="T72" fmla="*/ 10741 w 12592"/>
                <a:gd name="T73" fmla="*/ 10741 h 12593"/>
                <a:gd name="T74" fmla="*/ 11520 w 12592"/>
                <a:gd name="T75" fmla="*/ 9816 h 12593"/>
                <a:gd name="T76" fmla="*/ 11812 w 12592"/>
                <a:gd name="T77" fmla="*/ 9304 h 12593"/>
                <a:gd name="T78" fmla="*/ 12080 w 12592"/>
                <a:gd name="T79" fmla="*/ 8744 h 12593"/>
                <a:gd name="T80" fmla="*/ 12299 w 12592"/>
                <a:gd name="T81" fmla="*/ 8184 h 12593"/>
                <a:gd name="T82" fmla="*/ 12446 w 12592"/>
                <a:gd name="T83" fmla="*/ 7575 h 12593"/>
                <a:gd name="T84" fmla="*/ 12543 w 12592"/>
                <a:gd name="T85" fmla="*/ 6942 h 12593"/>
                <a:gd name="T86" fmla="*/ 12592 w 12592"/>
                <a:gd name="T87" fmla="*/ 6308 h 12593"/>
                <a:gd name="T88" fmla="*/ 12567 w 12592"/>
                <a:gd name="T89" fmla="*/ 5968 h 12593"/>
                <a:gd name="T90" fmla="*/ 12519 w 12592"/>
                <a:gd name="T91" fmla="*/ 5334 h 12593"/>
                <a:gd name="T92" fmla="*/ 12397 w 12592"/>
                <a:gd name="T93" fmla="*/ 4725 h 12593"/>
                <a:gd name="T94" fmla="*/ 12202 w 12592"/>
                <a:gd name="T95" fmla="*/ 4141 h 12593"/>
                <a:gd name="T96" fmla="*/ 11958 w 12592"/>
                <a:gd name="T97" fmla="*/ 3581 h 12593"/>
                <a:gd name="T98" fmla="*/ 11666 w 12592"/>
                <a:gd name="T99" fmla="*/ 3045 h 12593"/>
                <a:gd name="T100" fmla="*/ 11155 w 12592"/>
                <a:gd name="T101" fmla="*/ 2290 h 12593"/>
                <a:gd name="T102" fmla="*/ 10302 w 12592"/>
                <a:gd name="T103" fmla="*/ 1437 h 12593"/>
                <a:gd name="T104" fmla="*/ 9547 w 12592"/>
                <a:gd name="T105" fmla="*/ 926 h 12593"/>
                <a:gd name="T106" fmla="*/ 9012 w 12592"/>
                <a:gd name="T107" fmla="*/ 634 h 12593"/>
                <a:gd name="T108" fmla="*/ 8451 w 12592"/>
                <a:gd name="T109" fmla="*/ 390 h 12593"/>
                <a:gd name="T110" fmla="*/ 7867 w 12592"/>
                <a:gd name="T111" fmla="*/ 220 h 12593"/>
                <a:gd name="T112" fmla="*/ 7258 w 12592"/>
                <a:gd name="T113" fmla="*/ 74 h 12593"/>
                <a:gd name="T114" fmla="*/ 6625 w 12592"/>
                <a:gd name="T115" fmla="*/ 25 h 12593"/>
                <a:gd name="T116" fmla="*/ 6284 w 12592"/>
                <a:gd name="T117" fmla="*/ 1 h 12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87" name="Google Shape;351;p27">
              <a:extLst>
                <a:ext uri="{FF2B5EF4-FFF2-40B4-BE49-F238E27FC236}">
                  <a16:creationId xmlns:a16="http://schemas.microsoft.com/office/drawing/2014/main" id="{557B87A7-850C-F045-B6F2-FF5CB7CCB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375" y="3021875"/>
              <a:ext cx="241750" cy="241750"/>
            </a:xfrm>
            <a:custGeom>
              <a:avLst/>
              <a:gdLst>
                <a:gd name="T0" fmla="*/ 4823 w 9670"/>
                <a:gd name="T1" fmla="*/ 1 h 9670"/>
                <a:gd name="T2" fmla="*/ 3849 w 9670"/>
                <a:gd name="T3" fmla="*/ 98 h 9670"/>
                <a:gd name="T4" fmla="*/ 2947 w 9670"/>
                <a:gd name="T5" fmla="*/ 391 h 9670"/>
                <a:gd name="T6" fmla="*/ 2144 w 9670"/>
                <a:gd name="T7" fmla="*/ 829 h 9670"/>
                <a:gd name="T8" fmla="*/ 1413 w 9670"/>
                <a:gd name="T9" fmla="*/ 1438 h 9670"/>
                <a:gd name="T10" fmla="*/ 829 w 9670"/>
                <a:gd name="T11" fmla="*/ 2144 h 9670"/>
                <a:gd name="T12" fmla="*/ 390 w 9670"/>
                <a:gd name="T13" fmla="*/ 2972 h 9670"/>
                <a:gd name="T14" fmla="*/ 98 w 9670"/>
                <a:gd name="T15" fmla="*/ 3873 h 9670"/>
                <a:gd name="T16" fmla="*/ 1 w 9670"/>
                <a:gd name="T17" fmla="*/ 4847 h 9670"/>
                <a:gd name="T18" fmla="*/ 25 w 9670"/>
                <a:gd name="T19" fmla="*/ 5335 h 9670"/>
                <a:gd name="T20" fmla="*/ 220 w 9670"/>
                <a:gd name="T21" fmla="*/ 6284 h 9670"/>
                <a:gd name="T22" fmla="*/ 585 w 9670"/>
                <a:gd name="T23" fmla="*/ 7137 h 9670"/>
                <a:gd name="T24" fmla="*/ 1096 w 9670"/>
                <a:gd name="T25" fmla="*/ 7916 h 9670"/>
                <a:gd name="T26" fmla="*/ 1754 w 9670"/>
                <a:gd name="T27" fmla="*/ 8574 h 9670"/>
                <a:gd name="T28" fmla="*/ 2533 w 9670"/>
                <a:gd name="T29" fmla="*/ 9085 h 9670"/>
                <a:gd name="T30" fmla="*/ 3386 w 9670"/>
                <a:gd name="T31" fmla="*/ 9451 h 9670"/>
                <a:gd name="T32" fmla="*/ 4336 w 9670"/>
                <a:gd name="T33" fmla="*/ 9645 h 9670"/>
                <a:gd name="T34" fmla="*/ 4823 w 9670"/>
                <a:gd name="T35" fmla="*/ 9670 h 9670"/>
                <a:gd name="T36" fmla="*/ 5797 w 9670"/>
                <a:gd name="T37" fmla="*/ 9572 h 9670"/>
                <a:gd name="T38" fmla="*/ 6698 w 9670"/>
                <a:gd name="T39" fmla="*/ 9280 h 9670"/>
                <a:gd name="T40" fmla="*/ 7526 w 9670"/>
                <a:gd name="T41" fmla="*/ 8842 h 9670"/>
                <a:gd name="T42" fmla="*/ 8232 w 9670"/>
                <a:gd name="T43" fmla="*/ 8257 h 9670"/>
                <a:gd name="T44" fmla="*/ 8841 w 9670"/>
                <a:gd name="T45" fmla="*/ 7527 h 9670"/>
                <a:gd name="T46" fmla="*/ 9280 w 9670"/>
                <a:gd name="T47" fmla="*/ 6723 h 9670"/>
                <a:gd name="T48" fmla="*/ 9572 w 9670"/>
                <a:gd name="T49" fmla="*/ 5822 h 9670"/>
                <a:gd name="T50" fmla="*/ 9669 w 9670"/>
                <a:gd name="T51" fmla="*/ 4847 h 9670"/>
                <a:gd name="T52" fmla="*/ 9645 w 9670"/>
                <a:gd name="T53" fmla="*/ 4336 h 9670"/>
                <a:gd name="T54" fmla="*/ 9450 w 9670"/>
                <a:gd name="T55" fmla="*/ 3411 h 9670"/>
                <a:gd name="T56" fmla="*/ 9085 w 9670"/>
                <a:gd name="T57" fmla="*/ 2534 h 9670"/>
                <a:gd name="T58" fmla="*/ 8549 w 9670"/>
                <a:gd name="T59" fmla="*/ 1779 h 9670"/>
                <a:gd name="T60" fmla="*/ 7892 w 9670"/>
                <a:gd name="T61" fmla="*/ 1121 h 9670"/>
                <a:gd name="T62" fmla="*/ 7136 w 9670"/>
                <a:gd name="T63" fmla="*/ 585 h 9670"/>
                <a:gd name="T64" fmla="*/ 6260 w 9670"/>
                <a:gd name="T65" fmla="*/ 220 h 9670"/>
                <a:gd name="T66" fmla="*/ 5334 w 9670"/>
                <a:gd name="T67" fmla="*/ 25 h 9670"/>
                <a:gd name="T68" fmla="*/ 4823 w 9670"/>
                <a:gd name="T69" fmla="*/ 1 h 9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88" name="Google Shape;352;p27">
              <a:extLst>
                <a:ext uri="{FF2B5EF4-FFF2-40B4-BE49-F238E27FC236}">
                  <a16:creationId xmlns:a16="http://schemas.microsoft.com/office/drawing/2014/main" id="{C8F9424B-E9CB-DA42-8242-565E49503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00" y="3058425"/>
              <a:ext cx="84650" cy="84650"/>
            </a:xfrm>
            <a:custGeom>
              <a:avLst/>
              <a:gdLst>
                <a:gd name="T0" fmla="*/ 0 w 3386"/>
                <a:gd name="T1" fmla="*/ 3385 h 3386"/>
                <a:gd name="T2" fmla="*/ 0 w 3386"/>
                <a:gd name="T3" fmla="*/ 3385 h 3386"/>
                <a:gd name="T4" fmla="*/ 25 w 3386"/>
                <a:gd name="T5" fmla="*/ 3020 h 3386"/>
                <a:gd name="T6" fmla="*/ 74 w 3386"/>
                <a:gd name="T7" fmla="*/ 2704 h 3386"/>
                <a:gd name="T8" fmla="*/ 147 w 3386"/>
                <a:gd name="T9" fmla="*/ 2363 h 3386"/>
                <a:gd name="T10" fmla="*/ 268 w 3386"/>
                <a:gd name="T11" fmla="*/ 2070 h 3386"/>
                <a:gd name="T12" fmla="*/ 414 w 3386"/>
                <a:gd name="T13" fmla="*/ 1754 h 3386"/>
                <a:gd name="T14" fmla="*/ 585 w 3386"/>
                <a:gd name="T15" fmla="*/ 1486 h 3386"/>
                <a:gd name="T16" fmla="*/ 780 w 3386"/>
                <a:gd name="T17" fmla="*/ 1218 h 3386"/>
                <a:gd name="T18" fmla="*/ 999 w 3386"/>
                <a:gd name="T19" fmla="*/ 974 h 3386"/>
                <a:gd name="T20" fmla="*/ 1243 w 3386"/>
                <a:gd name="T21" fmla="*/ 755 h 3386"/>
                <a:gd name="T22" fmla="*/ 1510 w 3386"/>
                <a:gd name="T23" fmla="*/ 560 h 3386"/>
                <a:gd name="T24" fmla="*/ 1778 w 3386"/>
                <a:gd name="T25" fmla="*/ 390 h 3386"/>
                <a:gd name="T26" fmla="*/ 2071 w 3386"/>
                <a:gd name="T27" fmla="*/ 244 h 3386"/>
                <a:gd name="T28" fmla="*/ 2387 w 3386"/>
                <a:gd name="T29" fmla="*/ 146 h 3386"/>
                <a:gd name="T30" fmla="*/ 2704 w 3386"/>
                <a:gd name="T31" fmla="*/ 49 h 3386"/>
                <a:gd name="T32" fmla="*/ 3045 w 3386"/>
                <a:gd name="T33" fmla="*/ 0 h 3386"/>
                <a:gd name="T34" fmla="*/ 3386 w 3386"/>
                <a:gd name="T35" fmla="*/ 0 h 3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89" name="Google Shape;353;p27">
              <a:extLst>
                <a:ext uri="{FF2B5EF4-FFF2-40B4-BE49-F238E27FC236}">
                  <a16:creationId xmlns:a16="http://schemas.microsoft.com/office/drawing/2014/main" id="{A0F7A667-E597-A042-8281-388D34DA3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5750" y="3248375"/>
              <a:ext cx="154050" cy="153475"/>
            </a:xfrm>
            <a:custGeom>
              <a:avLst/>
              <a:gdLst>
                <a:gd name="T0" fmla="*/ 0 w 6162"/>
                <a:gd name="T1" fmla="*/ 1024 h 6139"/>
                <a:gd name="T2" fmla="*/ 4969 w 6162"/>
                <a:gd name="T3" fmla="*/ 5992 h 6139"/>
                <a:gd name="T4" fmla="*/ 4969 w 6162"/>
                <a:gd name="T5" fmla="*/ 5992 h 6139"/>
                <a:gd name="T6" fmla="*/ 5042 w 6162"/>
                <a:gd name="T7" fmla="*/ 6041 h 6139"/>
                <a:gd name="T8" fmla="*/ 5115 w 6162"/>
                <a:gd name="T9" fmla="*/ 6090 h 6139"/>
                <a:gd name="T10" fmla="*/ 5212 w 6162"/>
                <a:gd name="T11" fmla="*/ 6114 h 6139"/>
                <a:gd name="T12" fmla="*/ 5310 w 6162"/>
                <a:gd name="T13" fmla="*/ 6138 h 6139"/>
                <a:gd name="T14" fmla="*/ 5407 w 6162"/>
                <a:gd name="T15" fmla="*/ 6114 h 6139"/>
                <a:gd name="T16" fmla="*/ 5480 w 6162"/>
                <a:gd name="T17" fmla="*/ 6090 h 6139"/>
                <a:gd name="T18" fmla="*/ 5577 w 6162"/>
                <a:gd name="T19" fmla="*/ 6041 h 6139"/>
                <a:gd name="T20" fmla="*/ 5651 w 6162"/>
                <a:gd name="T21" fmla="*/ 5992 h 6139"/>
                <a:gd name="T22" fmla="*/ 6016 w 6162"/>
                <a:gd name="T23" fmla="*/ 5627 h 6139"/>
                <a:gd name="T24" fmla="*/ 6016 w 6162"/>
                <a:gd name="T25" fmla="*/ 5627 h 6139"/>
                <a:gd name="T26" fmla="*/ 6089 w 6162"/>
                <a:gd name="T27" fmla="*/ 5554 h 6139"/>
                <a:gd name="T28" fmla="*/ 6138 w 6162"/>
                <a:gd name="T29" fmla="*/ 5456 h 6139"/>
                <a:gd name="T30" fmla="*/ 6162 w 6162"/>
                <a:gd name="T31" fmla="*/ 5359 h 6139"/>
                <a:gd name="T32" fmla="*/ 6162 w 6162"/>
                <a:gd name="T33" fmla="*/ 5286 h 6139"/>
                <a:gd name="T34" fmla="*/ 6162 w 6162"/>
                <a:gd name="T35" fmla="*/ 5188 h 6139"/>
                <a:gd name="T36" fmla="*/ 6138 w 6162"/>
                <a:gd name="T37" fmla="*/ 5091 h 6139"/>
                <a:gd name="T38" fmla="*/ 6089 w 6162"/>
                <a:gd name="T39" fmla="*/ 5018 h 6139"/>
                <a:gd name="T40" fmla="*/ 6016 w 6162"/>
                <a:gd name="T41" fmla="*/ 4921 h 6139"/>
                <a:gd name="T42" fmla="*/ 1072 w 6162"/>
                <a:gd name="T43" fmla="*/ 1 h 6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07" name="Google Shape;354;p27">
            <a:extLst>
              <a:ext uri="{FF2B5EF4-FFF2-40B4-BE49-F238E27FC236}">
                <a16:creationId xmlns:a16="http://schemas.microsoft.com/office/drawing/2014/main" id="{257B410B-91AB-634C-80C4-8A2BBB77C100}"/>
              </a:ext>
            </a:extLst>
          </p:cNvPr>
          <p:cNvGrpSpPr>
            <a:grpSpLocks/>
          </p:cNvGrpSpPr>
          <p:nvPr/>
        </p:nvGrpSpPr>
        <p:grpSpPr bwMode="auto">
          <a:xfrm>
            <a:off x="330200" y="3225800"/>
            <a:ext cx="398463" cy="306388"/>
            <a:chOff x="568950" y="3686775"/>
            <a:chExt cx="472500" cy="362900"/>
          </a:xfrm>
        </p:grpSpPr>
        <p:sp>
          <p:nvSpPr>
            <p:cNvPr id="37183" name="Google Shape;355;p27">
              <a:extLst>
                <a:ext uri="{FF2B5EF4-FFF2-40B4-BE49-F238E27FC236}">
                  <a16:creationId xmlns:a16="http://schemas.microsoft.com/office/drawing/2014/main" id="{13558EB0-D4E1-394B-83B5-092A2E192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950" y="3686775"/>
              <a:ext cx="472500" cy="362900"/>
            </a:xfrm>
            <a:custGeom>
              <a:avLst/>
              <a:gdLst>
                <a:gd name="T0" fmla="*/ 18705 w 18900"/>
                <a:gd name="T1" fmla="*/ 8111 h 14516"/>
                <a:gd name="T2" fmla="*/ 18072 w 18900"/>
                <a:gd name="T3" fmla="*/ 8232 h 14516"/>
                <a:gd name="T4" fmla="*/ 17487 w 18900"/>
                <a:gd name="T5" fmla="*/ 8013 h 14516"/>
                <a:gd name="T6" fmla="*/ 17243 w 18900"/>
                <a:gd name="T7" fmla="*/ 7745 h 14516"/>
                <a:gd name="T8" fmla="*/ 17195 w 18900"/>
                <a:gd name="T9" fmla="*/ 7234 h 14516"/>
                <a:gd name="T10" fmla="*/ 17487 w 18900"/>
                <a:gd name="T11" fmla="*/ 6844 h 14516"/>
                <a:gd name="T12" fmla="*/ 17755 w 18900"/>
                <a:gd name="T13" fmla="*/ 6771 h 14516"/>
                <a:gd name="T14" fmla="*/ 17974 w 18900"/>
                <a:gd name="T15" fmla="*/ 6820 h 14516"/>
                <a:gd name="T16" fmla="*/ 18096 w 18900"/>
                <a:gd name="T17" fmla="*/ 7063 h 14516"/>
                <a:gd name="T18" fmla="*/ 17950 w 18900"/>
                <a:gd name="T19" fmla="*/ 7477 h 14516"/>
                <a:gd name="T20" fmla="*/ 17633 w 18900"/>
                <a:gd name="T21" fmla="*/ 7697 h 14516"/>
                <a:gd name="T22" fmla="*/ 17000 w 18900"/>
                <a:gd name="T23" fmla="*/ 7794 h 14516"/>
                <a:gd name="T24" fmla="*/ 16781 w 18900"/>
                <a:gd name="T25" fmla="*/ 7770 h 14516"/>
                <a:gd name="T26" fmla="*/ 16586 w 18900"/>
                <a:gd name="T27" fmla="*/ 7648 h 14516"/>
                <a:gd name="T28" fmla="*/ 16537 w 18900"/>
                <a:gd name="T29" fmla="*/ 7331 h 14516"/>
                <a:gd name="T30" fmla="*/ 16440 w 18900"/>
                <a:gd name="T31" fmla="*/ 6381 h 14516"/>
                <a:gd name="T32" fmla="*/ 16172 w 18900"/>
                <a:gd name="T33" fmla="*/ 5456 h 14516"/>
                <a:gd name="T34" fmla="*/ 15758 w 18900"/>
                <a:gd name="T35" fmla="*/ 4604 h 14516"/>
                <a:gd name="T36" fmla="*/ 15198 w 18900"/>
                <a:gd name="T37" fmla="*/ 3800 h 14516"/>
                <a:gd name="T38" fmla="*/ 14516 w 18900"/>
                <a:gd name="T39" fmla="*/ 3094 h 14516"/>
                <a:gd name="T40" fmla="*/ 13712 w 18900"/>
                <a:gd name="T41" fmla="*/ 2460 h 14516"/>
                <a:gd name="T42" fmla="*/ 12811 w 18900"/>
                <a:gd name="T43" fmla="*/ 1924 h 14516"/>
                <a:gd name="T44" fmla="*/ 11837 w 18900"/>
                <a:gd name="T45" fmla="*/ 1510 h 14516"/>
                <a:gd name="T46" fmla="*/ 10765 w 18900"/>
                <a:gd name="T47" fmla="*/ 1218 h 14516"/>
                <a:gd name="T48" fmla="*/ 9645 w 18900"/>
                <a:gd name="T49" fmla="*/ 1048 h 14516"/>
                <a:gd name="T50" fmla="*/ 8865 w 18900"/>
                <a:gd name="T51" fmla="*/ 1023 h 14516"/>
                <a:gd name="T52" fmla="*/ 7258 w 18900"/>
                <a:gd name="T53" fmla="*/ 1145 h 14516"/>
                <a:gd name="T54" fmla="*/ 6600 w 18900"/>
                <a:gd name="T55" fmla="*/ 1048 h 14516"/>
                <a:gd name="T56" fmla="*/ 6138 w 18900"/>
                <a:gd name="T57" fmla="*/ 561 h 14516"/>
                <a:gd name="T58" fmla="*/ 5504 w 18900"/>
                <a:gd name="T59" fmla="*/ 195 h 14516"/>
                <a:gd name="T60" fmla="*/ 4822 w 18900"/>
                <a:gd name="T61" fmla="*/ 0 h 14516"/>
                <a:gd name="T62" fmla="*/ 4628 w 18900"/>
                <a:gd name="T63" fmla="*/ 390 h 14516"/>
                <a:gd name="T64" fmla="*/ 4384 w 18900"/>
                <a:gd name="T65" fmla="*/ 1389 h 14516"/>
                <a:gd name="T66" fmla="*/ 4408 w 18900"/>
                <a:gd name="T67" fmla="*/ 2217 h 14516"/>
                <a:gd name="T68" fmla="*/ 3678 w 18900"/>
                <a:gd name="T69" fmla="*/ 2728 h 14516"/>
                <a:gd name="T70" fmla="*/ 2411 w 18900"/>
                <a:gd name="T71" fmla="*/ 4116 h 14516"/>
                <a:gd name="T72" fmla="*/ 1705 w 18900"/>
                <a:gd name="T73" fmla="*/ 5237 h 14516"/>
                <a:gd name="T74" fmla="*/ 560 w 18900"/>
                <a:gd name="T75" fmla="*/ 5797 h 14516"/>
                <a:gd name="T76" fmla="*/ 341 w 18900"/>
                <a:gd name="T77" fmla="*/ 5846 h 14516"/>
                <a:gd name="T78" fmla="*/ 98 w 18900"/>
                <a:gd name="T79" fmla="*/ 6040 h 14516"/>
                <a:gd name="T80" fmla="*/ 0 w 18900"/>
                <a:gd name="T81" fmla="*/ 6357 h 14516"/>
                <a:gd name="T82" fmla="*/ 25 w 18900"/>
                <a:gd name="T83" fmla="*/ 8720 h 14516"/>
                <a:gd name="T84" fmla="*/ 171 w 18900"/>
                <a:gd name="T85" fmla="*/ 8987 h 14516"/>
                <a:gd name="T86" fmla="*/ 463 w 18900"/>
                <a:gd name="T87" fmla="*/ 9158 h 14516"/>
                <a:gd name="T88" fmla="*/ 1510 w 18900"/>
                <a:gd name="T89" fmla="*/ 9158 h 14516"/>
                <a:gd name="T90" fmla="*/ 1924 w 18900"/>
                <a:gd name="T91" fmla="*/ 9986 h 14516"/>
                <a:gd name="T92" fmla="*/ 2972 w 18900"/>
                <a:gd name="T93" fmla="*/ 11131 h 14516"/>
                <a:gd name="T94" fmla="*/ 4408 w 18900"/>
                <a:gd name="T95" fmla="*/ 12032 h 14516"/>
                <a:gd name="T96" fmla="*/ 6308 w 18900"/>
                <a:gd name="T97" fmla="*/ 12860 h 14516"/>
                <a:gd name="T98" fmla="*/ 7550 w 18900"/>
                <a:gd name="T99" fmla="*/ 13128 h 14516"/>
                <a:gd name="T100" fmla="*/ 8865 w 18900"/>
                <a:gd name="T101" fmla="*/ 13225 h 14516"/>
                <a:gd name="T102" fmla="*/ 10814 w 18900"/>
                <a:gd name="T103" fmla="*/ 13030 h 14516"/>
                <a:gd name="T104" fmla="*/ 13347 w 18900"/>
                <a:gd name="T105" fmla="*/ 14516 h 14516"/>
                <a:gd name="T106" fmla="*/ 13688 w 18900"/>
                <a:gd name="T107" fmla="*/ 11886 h 14516"/>
                <a:gd name="T108" fmla="*/ 14589 w 18900"/>
                <a:gd name="T109" fmla="*/ 11350 h 14516"/>
                <a:gd name="T110" fmla="*/ 15344 w 18900"/>
                <a:gd name="T111" fmla="*/ 10668 h 14516"/>
                <a:gd name="T112" fmla="*/ 15904 w 18900"/>
                <a:gd name="T113" fmla="*/ 9864 h 14516"/>
                <a:gd name="T114" fmla="*/ 16318 w 18900"/>
                <a:gd name="T115" fmla="*/ 8939 h 14516"/>
                <a:gd name="T116" fmla="*/ 16513 w 18900"/>
                <a:gd name="T117" fmla="*/ 7916 h 14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84" name="Google Shape;356;p27">
              <a:extLst>
                <a:ext uri="{FF2B5EF4-FFF2-40B4-BE49-F238E27FC236}">
                  <a16:creationId xmlns:a16="http://schemas.microsoft.com/office/drawing/2014/main" id="{941688B9-9888-D748-8CC5-579A4D045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50" y="3820725"/>
              <a:ext cx="34125" cy="34125"/>
            </a:xfrm>
            <a:custGeom>
              <a:avLst/>
              <a:gdLst>
                <a:gd name="T0" fmla="*/ 683 w 1365"/>
                <a:gd name="T1" fmla="*/ 1364 h 1365"/>
                <a:gd name="T2" fmla="*/ 683 w 1365"/>
                <a:gd name="T3" fmla="*/ 1364 h 1365"/>
                <a:gd name="T4" fmla="*/ 537 w 1365"/>
                <a:gd name="T5" fmla="*/ 1340 h 1365"/>
                <a:gd name="T6" fmla="*/ 415 w 1365"/>
                <a:gd name="T7" fmla="*/ 1316 h 1365"/>
                <a:gd name="T8" fmla="*/ 293 w 1365"/>
                <a:gd name="T9" fmla="*/ 1243 h 1365"/>
                <a:gd name="T10" fmla="*/ 196 w 1365"/>
                <a:gd name="T11" fmla="*/ 1170 h 1365"/>
                <a:gd name="T12" fmla="*/ 123 w 1365"/>
                <a:gd name="T13" fmla="*/ 1072 h 1365"/>
                <a:gd name="T14" fmla="*/ 50 w 1365"/>
                <a:gd name="T15" fmla="*/ 950 h 1365"/>
                <a:gd name="T16" fmla="*/ 25 w 1365"/>
                <a:gd name="T17" fmla="*/ 829 h 1365"/>
                <a:gd name="T18" fmla="*/ 1 w 1365"/>
                <a:gd name="T19" fmla="*/ 682 h 1365"/>
                <a:gd name="T20" fmla="*/ 1 w 1365"/>
                <a:gd name="T21" fmla="*/ 682 h 1365"/>
                <a:gd name="T22" fmla="*/ 25 w 1365"/>
                <a:gd name="T23" fmla="*/ 536 h 1365"/>
                <a:gd name="T24" fmla="*/ 50 w 1365"/>
                <a:gd name="T25" fmla="*/ 415 h 1365"/>
                <a:gd name="T26" fmla="*/ 123 w 1365"/>
                <a:gd name="T27" fmla="*/ 317 h 1365"/>
                <a:gd name="T28" fmla="*/ 196 w 1365"/>
                <a:gd name="T29" fmla="*/ 195 h 1365"/>
                <a:gd name="T30" fmla="*/ 293 w 1365"/>
                <a:gd name="T31" fmla="*/ 122 h 1365"/>
                <a:gd name="T32" fmla="*/ 415 w 1365"/>
                <a:gd name="T33" fmla="*/ 74 h 1365"/>
                <a:gd name="T34" fmla="*/ 537 w 1365"/>
                <a:gd name="T35" fmla="*/ 25 h 1365"/>
                <a:gd name="T36" fmla="*/ 683 w 1365"/>
                <a:gd name="T37" fmla="*/ 1 h 1365"/>
                <a:gd name="T38" fmla="*/ 683 w 1365"/>
                <a:gd name="T39" fmla="*/ 1 h 1365"/>
                <a:gd name="T40" fmla="*/ 805 w 1365"/>
                <a:gd name="T41" fmla="*/ 25 h 1365"/>
                <a:gd name="T42" fmla="*/ 951 w 1365"/>
                <a:gd name="T43" fmla="*/ 74 h 1365"/>
                <a:gd name="T44" fmla="*/ 1048 w 1365"/>
                <a:gd name="T45" fmla="*/ 122 h 1365"/>
                <a:gd name="T46" fmla="*/ 1170 w 1365"/>
                <a:gd name="T47" fmla="*/ 195 h 1365"/>
                <a:gd name="T48" fmla="*/ 1243 w 1365"/>
                <a:gd name="T49" fmla="*/ 317 h 1365"/>
                <a:gd name="T50" fmla="*/ 1292 w 1365"/>
                <a:gd name="T51" fmla="*/ 415 h 1365"/>
                <a:gd name="T52" fmla="*/ 1340 w 1365"/>
                <a:gd name="T53" fmla="*/ 536 h 1365"/>
                <a:gd name="T54" fmla="*/ 1365 w 1365"/>
                <a:gd name="T55" fmla="*/ 682 h 1365"/>
                <a:gd name="T56" fmla="*/ 1365 w 1365"/>
                <a:gd name="T57" fmla="*/ 682 h 1365"/>
                <a:gd name="T58" fmla="*/ 1340 w 1365"/>
                <a:gd name="T59" fmla="*/ 829 h 1365"/>
                <a:gd name="T60" fmla="*/ 1292 w 1365"/>
                <a:gd name="T61" fmla="*/ 950 h 1365"/>
                <a:gd name="T62" fmla="*/ 1243 w 1365"/>
                <a:gd name="T63" fmla="*/ 1072 h 1365"/>
                <a:gd name="T64" fmla="*/ 1170 w 1365"/>
                <a:gd name="T65" fmla="*/ 1170 h 1365"/>
                <a:gd name="T66" fmla="*/ 1048 w 1365"/>
                <a:gd name="T67" fmla="*/ 1243 h 1365"/>
                <a:gd name="T68" fmla="*/ 951 w 1365"/>
                <a:gd name="T69" fmla="*/ 1316 h 1365"/>
                <a:gd name="T70" fmla="*/ 805 w 1365"/>
                <a:gd name="T71" fmla="*/ 1340 h 1365"/>
                <a:gd name="T72" fmla="*/ 683 w 1365"/>
                <a:gd name="T73" fmla="*/ 1364 h 1365"/>
                <a:gd name="T74" fmla="*/ 683 w 1365"/>
                <a:gd name="T75" fmla="*/ 136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85" name="Google Shape;357;p27">
              <a:extLst>
                <a:ext uri="{FF2B5EF4-FFF2-40B4-BE49-F238E27FC236}">
                  <a16:creationId xmlns:a16="http://schemas.microsoft.com/office/drawing/2014/main" id="{1F2E293F-055B-A74D-908B-EE82ED747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50" y="3753750"/>
              <a:ext cx="85275" cy="12200"/>
            </a:xfrm>
            <a:custGeom>
              <a:avLst/>
              <a:gdLst>
                <a:gd name="T0" fmla="*/ 3410 w 3411"/>
                <a:gd name="T1" fmla="*/ 488 h 488"/>
                <a:gd name="T2" fmla="*/ 3410 w 3411"/>
                <a:gd name="T3" fmla="*/ 488 h 488"/>
                <a:gd name="T4" fmla="*/ 3215 w 3411"/>
                <a:gd name="T5" fmla="*/ 366 h 488"/>
                <a:gd name="T6" fmla="*/ 3021 w 3411"/>
                <a:gd name="T7" fmla="*/ 268 h 488"/>
                <a:gd name="T8" fmla="*/ 2826 w 3411"/>
                <a:gd name="T9" fmla="*/ 195 h 488"/>
                <a:gd name="T10" fmla="*/ 2607 w 3411"/>
                <a:gd name="T11" fmla="*/ 122 h 488"/>
                <a:gd name="T12" fmla="*/ 2387 w 3411"/>
                <a:gd name="T13" fmla="*/ 74 h 488"/>
                <a:gd name="T14" fmla="*/ 2168 w 3411"/>
                <a:gd name="T15" fmla="*/ 25 h 488"/>
                <a:gd name="T16" fmla="*/ 1925 w 3411"/>
                <a:gd name="T17" fmla="*/ 0 h 488"/>
                <a:gd name="T18" fmla="*/ 1705 w 3411"/>
                <a:gd name="T19" fmla="*/ 0 h 488"/>
                <a:gd name="T20" fmla="*/ 1462 w 3411"/>
                <a:gd name="T21" fmla="*/ 0 h 488"/>
                <a:gd name="T22" fmla="*/ 1243 w 3411"/>
                <a:gd name="T23" fmla="*/ 25 h 488"/>
                <a:gd name="T24" fmla="*/ 1023 w 3411"/>
                <a:gd name="T25" fmla="*/ 74 h 488"/>
                <a:gd name="T26" fmla="*/ 804 w 3411"/>
                <a:gd name="T27" fmla="*/ 122 h 488"/>
                <a:gd name="T28" fmla="*/ 585 w 3411"/>
                <a:gd name="T29" fmla="*/ 195 h 488"/>
                <a:gd name="T30" fmla="*/ 366 w 3411"/>
                <a:gd name="T31" fmla="*/ 268 h 488"/>
                <a:gd name="T32" fmla="*/ 171 w 3411"/>
                <a:gd name="T33" fmla="*/ 366 h 488"/>
                <a:gd name="T34" fmla="*/ 1 w 3411"/>
                <a:gd name="T35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908" name="Google Shape;358;p27">
            <a:extLst>
              <a:ext uri="{FF2B5EF4-FFF2-40B4-BE49-F238E27FC236}">
                <a16:creationId xmlns:a16="http://schemas.microsoft.com/office/drawing/2014/main" id="{5AF0EDDA-6FA3-844D-AB48-4C8572622EF8}"/>
              </a:ext>
            </a:extLst>
          </p:cNvPr>
          <p:cNvSpPr>
            <a:spLocks/>
          </p:cNvSpPr>
          <p:nvPr/>
        </p:nvSpPr>
        <p:spPr bwMode="auto">
          <a:xfrm>
            <a:off x="4906963" y="2619375"/>
            <a:ext cx="271462" cy="388938"/>
          </a:xfrm>
          <a:custGeom>
            <a:avLst/>
            <a:gdLst>
              <a:gd name="T0" fmla="*/ 11618 w 12860"/>
              <a:gd name="T1" fmla="*/ 5188 h 18511"/>
              <a:gd name="T2" fmla="*/ 11520 w 12860"/>
              <a:gd name="T3" fmla="*/ 4141 h 18511"/>
              <a:gd name="T4" fmla="*/ 10984 w 12860"/>
              <a:gd name="T5" fmla="*/ 2728 h 18511"/>
              <a:gd name="T6" fmla="*/ 10108 w 12860"/>
              <a:gd name="T7" fmla="*/ 1535 h 18511"/>
              <a:gd name="T8" fmla="*/ 8914 w 12860"/>
              <a:gd name="T9" fmla="*/ 634 h 18511"/>
              <a:gd name="T10" fmla="*/ 7477 w 12860"/>
              <a:gd name="T11" fmla="*/ 122 h 18511"/>
              <a:gd name="T12" fmla="*/ 6430 w 12860"/>
              <a:gd name="T13" fmla="*/ 0 h 18511"/>
              <a:gd name="T14" fmla="*/ 4896 w 12860"/>
              <a:gd name="T15" fmla="*/ 244 h 18511"/>
              <a:gd name="T16" fmla="*/ 3532 w 12860"/>
              <a:gd name="T17" fmla="*/ 902 h 18511"/>
              <a:gd name="T18" fmla="*/ 2436 w 12860"/>
              <a:gd name="T19" fmla="*/ 1900 h 18511"/>
              <a:gd name="T20" fmla="*/ 1656 w 12860"/>
              <a:gd name="T21" fmla="*/ 3167 h 18511"/>
              <a:gd name="T22" fmla="*/ 1267 w 12860"/>
              <a:gd name="T23" fmla="*/ 4677 h 18511"/>
              <a:gd name="T24" fmla="*/ 487 w 12860"/>
              <a:gd name="T25" fmla="*/ 7526 h 18511"/>
              <a:gd name="T26" fmla="*/ 293 w 12860"/>
              <a:gd name="T27" fmla="*/ 7551 h 18511"/>
              <a:gd name="T28" fmla="*/ 73 w 12860"/>
              <a:gd name="T29" fmla="*/ 7721 h 18511"/>
              <a:gd name="T30" fmla="*/ 0 w 12860"/>
              <a:gd name="T31" fmla="*/ 8013 h 18511"/>
              <a:gd name="T32" fmla="*/ 0 w 12860"/>
              <a:gd name="T33" fmla="*/ 18121 h 18511"/>
              <a:gd name="T34" fmla="*/ 146 w 12860"/>
              <a:gd name="T35" fmla="*/ 18364 h 18511"/>
              <a:gd name="T36" fmla="*/ 390 w 12860"/>
              <a:gd name="T37" fmla="*/ 18486 h 18511"/>
              <a:gd name="T38" fmla="*/ 12373 w 12860"/>
              <a:gd name="T39" fmla="*/ 18510 h 18511"/>
              <a:gd name="T40" fmla="*/ 12641 w 12860"/>
              <a:gd name="T41" fmla="*/ 18413 h 18511"/>
              <a:gd name="T42" fmla="*/ 12811 w 12860"/>
              <a:gd name="T43" fmla="*/ 18218 h 18511"/>
              <a:gd name="T44" fmla="*/ 12860 w 12860"/>
              <a:gd name="T45" fmla="*/ 8013 h 18511"/>
              <a:gd name="T46" fmla="*/ 12811 w 12860"/>
              <a:gd name="T47" fmla="*/ 7818 h 18511"/>
              <a:gd name="T48" fmla="*/ 12641 w 12860"/>
              <a:gd name="T49" fmla="*/ 7599 h 18511"/>
              <a:gd name="T50" fmla="*/ 12373 w 12860"/>
              <a:gd name="T51" fmla="*/ 7526 h 18511"/>
              <a:gd name="T52" fmla="*/ 2801 w 12860"/>
              <a:gd name="T53" fmla="*/ 5188 h 18511"/>
              <a:gd name="T54" fmla="*/ 2972 w 12860"/>
              <a:gd name="T55" fmla="*/ 4116 h 18511"/>
              <a:gd name="T56" fmla="*/ 3410 w 12860"/>
              <a:gd name="T57" fmla="*/ 3167 h 18511"/>
              <a:gd name="T58" fmla="*/ 4116 w 12860"/>
              <a:gd name="T59" fmla="*/ 2387 h 18511"/>
              <a:gd name="T60" fmla="*/ 5017 w 12860"/>
              <a:gd name="T61" fmla="*/ 1851 h 18511"/>
              <a:gd name="T62" fmla="*/ 6065 w 12860"/>
              <a:gd name="T63" fmla="*/ 1584 h 18511"/>
              <a:gd name="T64" fmla="*/ 6795 w 12860"/>
              <a:gd name="T65" fmla="*/ 1584 h 18511"/>
              <a:gd name="T66" fmla="*/ 7843 w 12860"/>
              <a:gd name="T67" fmla="*/ 1851 h 18511"/>
              <a:gd name="T68" fmla="*/ 8744 w 12860"/>
              <a:gd name="T69" fmla="*/ 2387 h 18511"/>
              <a:gd name="T70" fmla="*/ 9450 w 12860"/>
              <a:gd name="T71" fmla="*/ 3167 h 18511"/>
              <a:gd name="T72" fmla="*/ 9888 w 12860"/>
              <a:gd name="T73" fmla="*/ 4116 h 18511"/>
              <a:gd name="T74" fmla="*/ 10059 w 12860"/>
              <a:gd name="T75" fmla="*/ 5188 h 18511"/>
              <a:gd name="T76" fmla="*/ 2801 w 12860"/>
              <a:gd name="T77" fmla="*/ 5188 h 18511"/>
              <a:gd name="T78" fmla="*/ 5651 w 12860"/>
              <a:gd name="T79" fmla="*/ 15052 h 18511"/>
              <a:gd name="T80" fmla="*/ 5675 w 12860"/>
              <a:gd name="T81" fmla="*/ 13152 h 18511"/>
              <a:gd name="T82" fmla="*/ 5358 w 12860"/>
              <a:gd name="T83" fmla="*/ 12787 h 18511"/>
              <a:gd name="T84" fmla="*/ 5212 w 12860"/>
              <a:gd name="T85" fmla="*/ 12348 h 18511"/>
              <a:gd name="T86" fmla="*/ 5237 w 12860"/>
              <a:gd name="T87" fmla="*/ 11934 h 18511"/>
              <a:gd name="T88" fmla="*/ 5553 w 12860"/>
              <a:gd name="T89" fmla="*/ 11326 h 18511"/>
              <a:gd name="T90" fmla="*/ 6187 w 12860"/>
              <a:gd name="T91" fmla="*/ 10985 h 18511"/>
              <a:gd name="T92" fmla="*/ 6674 w 12860"/>
              <a:gd name="T93" fmla="*/ 10985 h 18511"/>
              <a:gd name="T94" fmla="*/ 7307 w 12860"/>
              <a:gd name="T95" fmla="*/ 11326 h 18511"/>
              <a:gd name="T96" fmla="*/ 7623 w 12860"/>
              <a:gd name="T97" fmla="*/ 11934 h 18511"/>
              <a:gd name="T98" fmla="*/ 7648 w 12860"/>
              <a:gd name="T99" fmla="*/ 12348 h 18511"/>
              <a:gd name="T100" fmla="*/ 7502 w 12860"/>
              <a:gd name="T101" fmla="*/ 12787 h 18511"/>
              <a:gd name="T102" fmla="*/ 7185 w 12860"/>
              <a:gd name="T103" fmla="*/ 13152 h 18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909" name="Google Shape;359;p27">
            <a:extLst>
              <a:ext uri="{FF2B5EF4-FFF2-40B4-BE49-F238E27FC236}">
                <a16:creationId xmlns:a16="http://schemas.microsoft.com/office/drawing/2014/main" id="{41F126AF-7BD5-C648-B51B-EF5967D3906B}"/>
              </a:ext>
            </a:extLst>
          </p:cNvPr>
          <p:cNvGrpSpPr>
            <a:grpSpLocks/>
          </p:cNvGrpSpPr>
          <p:nvPr/>
        </p:nvGrpSpPr>
        <p:grpSpPr bwMode="auto">
          <a:xfrm>
            <a:off x="898525" y="3252788"/>
            <a:ext cx="377825" cy="252412"/>
            <a:chOff x="1244800" y="3717225"/>
            <a:chExt cx="449375" cy="302025"/>
          </a:xfrm>
        </p:grpSpPr>
        <p:sp>
          <p:nvSpPr>
            <p:cNvPr id="37177" name="Google Shape;360;p27">
              <a:extLst>
                <a:ext uri="{FF2B5EF4-FFF2-40B4-BE49-F238E27FC236}">
                  <a16:creationId xmlns:a16="http://schemas.microsoft.com/office/drawing/2014/main" id="{D110F485-E7D9-BF48-AE62-3CEB387E6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800" y="3717225"/>
              <a:ext cx="449375" cy="302025"/>
            </a:xfrm>
            <a:custGeom>
              <a:avLst/>
              <a:gdLst>
                <a:gd name="T0" fmla="*/ 17000 w 17975"/>
                <a:gd name="T1" fmla="*/ 0 h 12081"/>
                <a:gd name="T2" fmla="*/ 974 w 17975"/>
                <a:gd name="T3" fmla="*/ 0 h 12081"/>
                <a:gd name="T4" fmla="*/ 974 w 17975"/>
                <a:gd name="T5" fmla="*/ 0 h 12081"/>
                <a:gd name="T6" fmla="*/ 780 w 17975"/>
                <a:gd name="T7" fmla="*/ 25 h 12081"/>
                <a:gd name="T8" fmla="*/ 585 w 17975"/>
                <a:gd name="T9" fmla="*/ 73 h 12081"/>
                <a:gd name="T10" fmla="*/ 414 w 17975"/>
                <a:gd name="T11" fmla="*/ 171 h 12081"/>
                <a:gd name="T12" fmla="*/ 292 w 17975"/>
                <a:gd name="T13" fmla="*/ 292 h 12081"/>
                <a:gd name="T14" fmla="*/ 171 w 17975"/>
                <a:gd name="T15" fmla="*/ 439 h 12081"/>
                <a:gd name="T16" fmla="*/ 73 w 17975"/>
                <a:gd name="T17" fmla="*/ 609 h 12081"/>
                <a:gd name="T18" fmla="*/ 25 w 17975"/>
                <a:gd name="T19" fmla="*/ 780 h 12081"/>
                <a:gd name="T20" fmla="*/ 0 w 17975"/>
                <a:gd name="T21" fmla="*/ 974 h 12081"/>
                <a:gd name="T22" fmla="*/ 0 w 17975"/>
                <a:gd name="T23" fmla="*/ 11106 h 12081"/>
                <a:gd name="T24" fmla="*/ 0 w 17975"/>
                <a:gd name="T25" fmla="*/ 11106 h 12081"/>
                <a:gd name="T26" fmla="*/ 25 w 17975"/>
                <a:gd name="T27" fmla="*/ 11301 h 12081"/>
                <a:gd name="T28" fmla="*/ 73 w 17975"/>
                <a:gd name="T29" fmla="*/ 11471 h 12081"/>
                <a:gd name="T30" fmla="*/ 171 w 17975"/>
                <a:gd name="T31" fmla="*/ 11642 h 12081"/>
                <a:gd name="T32" fmla="*/ 292 w 17975"/>
                <a:gd name="T33" fmla="*/ 11788 h 12081"/>
                <a:gd name="T34" fmla="*/ 414 w 17975"/>
                <a:gd name="T35" fmla="*/ 11910 h 12081"/>
                <a:gd name="T36" fmla="*/ 585 w 17975"/>
                <a:gd name="T37" fmla="*/ 12007 h 12081"/>
                <a:gd name="T38" fmla="*/ 780 w 17975"/>
                <a:gd name="T39" fmla="*/ 12056 h 12081"/>
                <a:gd name="T40" fmla="*/ 974 w 17975"/>
                <a:gd name="T41" fmla="*/ 12080 h 12081"/>
                <a:gd name="T42" fmla="*/ 17000 w 17975"/>
                <a:gd name="T43" fmla="*/ 12080 h 12081"/>
                <a:gd name="T44" fmla="*/ 17000 w 17975"/>
                <a:gd name="T45" fmla="*/ 12080 h 12081"/>
                <a:gd name="T46" fmla="*/ 17195 w 17975"/>
                <a:gd name="T47" fmla="*/ 12056 h 12081"/>
                <a:gd name="T48" fmla="*/ 17390 w 17975"/>
                <a:gd name="T49" fmla="*/ 12007 h 12081"/>
                <a:gd name="T50" fmla="*/ 17560 w 17975"/>
                <a:gd name="T51" fmla="*/ 11910 h 12081"/>
                <a:gd name="T52" fmla="*/ 17682 w 17975"/>
                <a:gd name="T53" fmla="*/ 11788 h 12081"/>
                <a:gd name="T54" fmla="*/ 17804 w 17975"/>
                <a:gd name="T55" fmla="*/ 11642 h 12081"/>
                <a:gd name="T56" fmla="*/ 17901 w 17975"/>
                <a:gd name="T57" fmla="*/ 11471 h 12081"/>
                <a:gd name="T58" fmla="*/ 17950 w 17975"/>
                <a:gd name="T59" fmla="*/ 11301 h 12081"/>
                <a:gd name="T60" fmla="*/ 17974 w 17975"/>
                <a:gd name="T61" fmla="*/ 11106 h 12081"/>
                <a:gd name="T62" fmla="*/ 17974 w 17975"/>
                <a:gd name="T63" fmla="*/ 974 h 12081"/>
                <a:gd name="T64" fmla="*/ 17974 w 17975"/>
                <a:gd name="T65" fmla="*/ 974 h 12081"/>
                <a:gd name="T66" fmla="*/ 17950 w 17975"/>
                <a:gd name="T67" fmla="*/ 780 h 12081"/>
                <a:gd name="T68" fmla="*/ 17901 w 17975"/>
                <a:gd name="T69" fmla="*/ 609 h 12081"/>
                <a:gd name="T70" fmla="*/ 17804 w 17975"/>
                <a:gd name="T71" fmla="*/ 439 h 12081"/>
                <a:gd name="T72" fmla="*/ 17682 w 17975"/>
                <a:gd name="T73" fmla="*/ 292 h 12081"/>
                <a:gd name="T74" fmla="*/ 17560 w 17975"/>
                <a:gd name="T75" fmla="*/ 171 h 12081"/>
                <a:gd name="T76" fmla="*/ 17390 w 17975"/>
                <a:gd name="T77" fmla="*/ 73 h 12081"/>
                <a:gd name="T78" fmla="*/ 17195 w 17975"/>
                <a:gd name="T79" fmla="*/ 25 h 12081"/>
                <a:gd name="T80" fmla="*/ 17000 w 17975"/>
                <a:gd name="T81" fmla="*/ 0 h 12081"/>
                <a:gd name="T82" fmla="*/ 17000 w 17975"/>
                <a:gd name="T83" fmla="*/ 0 h 1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8" name="Google Shape;361;p27">
              <a:extLst>
                <a:ext uri="{FF2B5EF4-FFF2-40B4-BE49-F238E27FC236}">
                  <a16:creationId xmlns:a16="http://schemas.microsoft.com/office/drawing/2014/main" id="{5D6D7050-0F35-0144-94B1-7E9880DAE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800" y="3795150"/>
              <a:ext cx="449375" cy="25"/>
            </a:xfrm>
            <a:custGeom>
              <a:avLst/>
              <a:gdLst>
                <a:gd name="T0" fmla="*/ 17974 w 17975"/>
                <a:gd name="T1" fmla="*/ 1 h 1"/>
                <a:gd name="T2" fmla="*/ 0 w 1797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9" name="Google Shape;362;p27">
              <a:extLst>
                <a:ext uri="{FF2B5EF4-FFF2-40B4-BE49-F238E27FC236}">
                  <a16:creationId xmlns:a16="http://schemas.microsoft.com/office/drawing/2014/main" id="{13CDE22E-7A53-8441-9298-022D1EE61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800" y="3853000"/>
              <a:ext cx="449375" cy="25"/>
            </a:xfrm>
            <a:custGeom>
              <a:avLst/>
              <a:gdLst>
                <a:gd name="T0" fmla="*/ 0 w 17975"/>
                <a:gd name="T1" fmla="*/ 0 h 1"/>
                <a:gd name="T2" fmla="*/ 17974 w 17975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80" name="Google Shape;363;p27">
              <a:extLst>
                <a:ext uri="{FF2B5EF4-FFF2-40B4-BE49-F238E27FC236}">
                  <a16:creationId xmlns:a16="http://schemas.microsoft.com/office/drawing/2014/main" id="{CEC97B48-07F4-554D-91EA-F19BF29ED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2625" y="3893800"/>
              <a:ext cx="161375" cy="25"/>
            </a:xfrm>
            <a:custGeom>
              <a:avLst/>
              <a:gdLst>
                <a:gd name="T0" fmla="*/ 6455 w 6455"/>
                <a:gd name="T1" fmla="*/ 0 h 1"/>
                <a:gd name="T2" fmla="*/ 1 w 6455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81" name="Google Shape;364;p27">
              <a:extLst>
                <a:ext uri="{FF2B5EF4-FFF2-40B4-BE49-F238E27FC236}">
                  <a16:creationId xmlns:a16="http://schemas.microsoft.com/office/drawing/2014/main" id="{5B6796B1-67DD-1C44-B076-96DBC146A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2625" y="3933975"/>
              <a:ext cx="110250" cy="25"/>
            </a:xfrm>
            <a:custGeom>
              <a:avLst/>
              <a:gdLst>
                <a:gd name="T0" fmla="*/ 4409 w 4410"/>
                <a:gd name="T1" fmla="*/ 1 h 1"/>
                <a:gd name="T2" fmla="*/ 1 w 441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82" name="Google Shape;365;p27">
              <a:extLst>
                <a:ext uri="{FF2B5EF4-FFF2-40B4-BE49-F238E27FC236}">
                  <a16:creationId xmlns:a16="http://schemas.microsoft.com/office/drawing/2014/main" id="{EBD91D2F-7539-D94C-9387-F36F89B3D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975" y="3899875"/>
              <a:ext cx="62125" cy="40225"/>
            </a:xfrm>
            <a:custGeom>
              <a:avLst/>
              <a:gdLst>
                <a:gd name="T0" fmla="*/ 1998 w 2485"/>
                <a:gd name="T1" fmla="*/ 1 h 1609"/>
                <a:gd name="T2" fmla="*/ 488 w 2485"/>
                <a:gd name="T3" fmla="*/ 1 h 1609"/>
                <a:gd name="T4" fmla="*/ 488 w 2485"/>
                <a:gd name="T5" fmla="*/ 1 h 1609"/>
                <a:gd name="T6" fmla="*/ 390 w 2485"/>
                <a:gd name="T7" fmla="*/ 1 h 1609"/>
                <a:gd name="T8" fmla="*/ 293 w 2485"/>
                <a:gd name="T9" fmla="*/ 25 h 1609"/>
                <a:gd name="T10" fmla="*/ 220 w 2485"/>
                <a:gd name="T11" fmla="*/ 74 h 1609"/>
                <a:gd name="T12" fmla="*/ 147 w 2485"/>
                <a:gd name="T13" fmla="*/ 147 h 1609"/>
                <a:gd name="T14" fmla="*/ 98 w 2485"/>
                <a:gd name="T15" fmla="*/ 220 h 1609"/>
                <a:gd name="T16" fmla="*/ 49 w 2485"/>
                <a:gd name="T17" fmla="*/ 293 h 1609"/>
                <a:gd name="T18" fmla="*/ 25 w 2485"/>
                <a:gd name="T19" fmla="*/ 390 h 1609"/>
                <a:gd name="T20" fmla="*/ 0 w 2485"/>
                <a:gd name="T21" fmla="*/ 488 h 1609"/>
                <a:gd name="T22" fmla="*/ 0 w 2485"/>
                <a:gd name="T23" fmla="*/ 1121 h 1609"/>
                <a:gd name="T24" fmla="*/ 0 w 2485"/>
                <a:gd name="T25" fmla="*/ 1121 h 1609"/>
                <a:gd name="T26" fmla="*/ 25 w 2485"/>
                <a:gd name="T27" fmla="*/ 1218 h 1609"/>
                <a:gd name="T28" fmla="*/ 49 w 2485"/>
                <a:gd name="T29" fmla="*/ 1316 h 1609"/>
                <a:gd name="T30" fmla="*/ 98 w 2485"/>
                <a:gd name="T31" fmla="*/ 1389 h 1609"/>
                <a:gd name="T32" fmla="*/ 147 w 2485"/>
                <a:gd name="T33" fmla="*/ 1462 h 1609"/>
                <a:gd name="T34" fmla="*/ 220 w 2485"/>
                <a:gd name="T35" fmla="*/ 1511 h 1609"/>
                <a:gd name="T36" fmla="*/ 293 w 2485"/>
                <a:gd name="T37" fmla="*/ 1559 h 1609"/>
                <a:gd name="T38" fmla="*/ 390 w 2485"/>
                <a:gd name="T39" fmla="*/ 1584 h 1609"/>
                <a:gd name="T40" fmla="*/ 488 w 2485"/>
                <a:gd name="T41" fmla="*/ 1608 h 1609"/>
                <a:gd name="T42" fmla="*/ 1998 w 2485"/>
                <a:gd name="T43" fmla="*/ 1608 h 1609"/>
                <a:gd name="T44" fmla="*/ 1998 w 2485"/>
                <a:gd name="T45" fmla="*/ 1608 h 1609"/>
                <a:gd name="T46" fmla="*/ 2095 w 2485"/>
                <a:gd name="T47" fmla="*/ 1584 h 1609"/>
                <a:gd name="T48" fmla="*/ 2192 w 2485"/>
                <a:gd name="T49" fmla="*/ 1559 h 1609"/>
                <a:gd name="T50" fmla="*/ 2265 w 2485"/>
                <a:gd name="T51" fmla="*/ 1511 h 1609"/>
                <a:gd name="T52" fmla="*/ 2339 w 2485"/>
                <a:gd name="T53" fmla="*/ 1462 h 1609"/>
                <a:gd name="T54" fmla="*/ 2387 w 2485"/>
                <a:gd name="T55" fmla="*/ 1389 h 1609"/>
                <a:gd name="T56" fmla="*/ 2436 w 2485"/>
                <a:gd name="T57" fmla="*/ 1316 h 1609"/>
                <a:gd name="T58" fmla="*/ 2485 w 2485"/>
                <a:gd name="T59" fmla="*/ 1218 h 1609"/>
                <a:gd name="T60" fmla="*/ 2485 w 2485"/>
                <a:gd name="T61" fmla="*/ 1121 h 1609"/>
                <a:gd name="T62" fmla="*/ 2485 w 2485"/>
                <a:gd name="T63" fmla="*/ 488 h 1609"/>
                <a:gd name="T64" fmla="*/ 2485 w 2485"/>
                <a:gd name="T65" fmla="*/ 488 h 1609"/>
                <a:gd name="T66" fmla="*/ 2485 w 2485"/>
                <a:gd name="T67" fmla="*/ 390 h 1609"/>
                <a:gd name="T68" fmla="*/ 2436 w 2485"/>
                <a:gd name="T69" fmla="*/ 293 h 1609"/>
                <a:gd name="T70" fmla="*/ 2387 w 2485"/>
                <a:gd name="T71" fmla="*/ 220 h 1609"/>
                <a:gd name="T72" fmla="*/ 2339 w 2485"/>
                <a:gd name="T73" fmla="*/ 147 h 1609"/>
                <a:gd name="T74" fmla="*/ 2265 w 2485"/>
                <a:gd name="T75" fmla="*/ 74 h 1609"/>
                <a:gd name="T76" fmla="*/ 2192 w 2485"/>
                <a:gd name="T77" fmla="*/ 25 h 1609"/>
                <a:gd name="T78" fmla="*/ 2095 w 2485"/>
                <a:gd name="T79" fmla="*/ 1 h 1609"/>
                <a:gd name="T80" fmla="*/ 1998 w 2485"/>
                <a:gd name="T81" fmla="*/ 1 h 1609"/>
                <a:gd name="T82" fmla="*/ 1998 w 2485"/>
                <a:gd name="T83" fmla="*/ 1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0" name="Google Shape;366;p27">
            <a:extLst>
              <a:ext uri="{FF2B5EF4-FFF2-40B4-BE49-F238E27FC236}">
                <a16:creationId xmlns:a16="http://schemas.microsoft.com/office/drawing/2014/main" id="{2AC24075-1280-BE48-AA8D-4258D480A8E6}"/>
              </a:ext>
            </a:extLst>
          </p:cNvPr>
          <p:cNvGrpSpPr>
            <a:grpSpLocks/>
          </p:cNvGrpSpPr>
          <p:nvPr/>
        </p:nvGrpSpPr>
        <p:grpSpPr bwMode="auto">
          <a:xfrm>
            <a:off x="1468438" y="3232150"/>
            <a:ext cx="368300" cy="287338"/>
            <a:chOff x="1923075" y="3694075"/>
            <a:chExt cx="437200" cy="341600"/>
          </a:xfrm>
        </p:grpSpPr>
        <p:sp>
          <p:nvSpPr>
            <p:cNvPr id="37168" name="Google Shape;367;p27">
              <a:extLst>
                <a:ext uri="{FF2B5EF4-FFF2-40B4-BE49-F238E27FC236}">
                  <a16:creationId xmlns:a16="http://schemas.microsoft.com/office/drawing/2014/main" id="{C029653C-08D3-5543-AE74-C02464DD1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600" y="3983300"/>
              <a:ext cx="52400" cy="52375"/>
            </a:xfrm>
            <a:custGeom>
              <a:avLst/>
              <a:gdLst>
                <a:gd name="T0" fmla="*/ 1 w 2096"/>
                <a:gd name="T1" fmla="*/ 1048 h 2095"/>
                <a:gd name="T2" fmla="*/ 1 w 2096"/>
                <a:gd name="T3" fmla="*/ 1048 h 2095"/>
                <a:gd name="T4" fmla="*/ 25 w 2096"/>
                <a:gd name="T5" fmla="*/ 828 h 2095"/>
                <a:gd name="T6" fmla="*/ 74 w 2096"/>
                <a:gd name="T7" fmla="*/ 634 h 2095"/>
                <a:gd name="T8" fmla="*/ 171 w 2096"/>
                <a:gd name="T9" fmla="*/ 439 h 2095"/>
                <a:gd name="T10" fmla="*/ 317 w 2096"/>
                <a:gd name="T11" fmla="*/ 293 h 2095"/>
                <a:gd name="T12" fmla="*/ 463 w 2096"/>
                <a:gd name="T13" fmla="*/ 171 h 2095"/>
                <a:gd name="T14" fmla="*/ 634 w 2096"/>
                <a:gd name="T15" fmla="*/ 73 h 2095"/>
                <a:gd name="T16" fmla="*/ 829 w 2096"/>
                <a:gd name="T17" fmla="*/ 0 h 2095"/>
                <a:gd name="T18" fmla="*/ 1048 w 2096"/>
                <a:gd name="T19" fmla="*/ 0 h 2095"/>
                <a:gd name="T20" fmla="*/ 1048 w 2096"/>
                <a:gd name="T21" fmla="*/ 0 h 2095"/>
                <a:gd name="T22" fmla="*/ 1267 w 2096"/>
                <a:gd name="T23" fmla="*/ 0 h 2095"/>
                <a:gd name="T24" fmla="*/ 1462 w 2096"/>
                <a:gd name="T25" fmla="*/ 73 h 2095"/>
                <a:gd name="T26" fmla="*/ 1633 w 2096"/>
                <a:gd name="T27" fmla="*/ 171 h 2095"/>
                <a:gd name="T28" fmla="*/ 1779 w 2096"/>
                <a:gd name="T29" fmla="*/ 293 h 2095"/>
                <a:gd name="T30" fmla="*/ 1925 w 2096"/>
                <a:gd name="T31" fmla="*/ 439 h 2095"/>
                <a:gd name="T32" fmla="*/ 2022 w 2096"/>
                <a:gd name="T33" fmla="*/ 634 h 2095"/>
                <a:gd name="T34" fmla="*/ 2071 w 2096"/>
                <a:gd name="T35" fmla="*/ 828 h 2095"/>
                <a:gd name="T36" fmla="*/ 2095 w 2096"/>
                <a:gd name="T37" fmla="*/ 1048 h 2095"/>
                <a:gd name="T38" fmla="*/ 2095 w 2096"/>
                <a:gd name="T39" fmla="*/ 1048 h 2095"/>
                <a:gd name="T40" fmla="*/ 2071 w 2096"/>
                <a:gd name="T41" fmla="*/ 1242 h 2095"/>
                <a:gd name="T42" fmla="*/ 2022 w 2096"/>
                <a:gd name="T43" fmla="*/ 1437 h 2095"/>
                <a:gd name="T44" fmla="*/ 1925 w 2096"/>
                <a:gd name="T45" fmla="*/ 1632 h 2095"/>
                <a:gd name="T46" fmla="*/ 1779 w 2096"/>
                <a:gd name="T47" fmla="*/ 1778 h 2095"/>
                <a:gd name="T48" fmla="*/ 1633 w 2096"/>
                <a:gd name="T49" fmla="*/ 1900 h 2095"/>
                <a:gd name="T50" fmla="*/ 1462 w 2096"/>
                <a:gd name="T51" fmla="*/ 1997 h 2095"/>
                <a:gd name="T52" fmla="*/ 1267 w 2096"/>
                <a:gd name="T53" fmla="*/ 2070 h 2095"/>
                <a:gd name="T54" fmla="*/ 1048 w 2096"/>
                <a:gd name="T55" fmla="*/ 2095 h 2095"/>
                <a:gd name="T56" fmla="*/ 1048 w 2096"/>
                <a:gd name="T57" fmla="*/ 2095 h 2095"/>
                <a:gd name="T58" fmla="*/ 829 w 2096"/>
                <a:gd name="T59" fmla="*/ 2070 h 2095"/>
                <a:gd name="T60" fmla="*/ 634 w 2096"/>
                <a:gd name="T61" fmla="*/ 1997 h 2095"/>
                <a:gd name="T62" fmla="*/ 463 w 2096"/>
                <a:gd name="T63" fmla="*/ 1900 h 2095"/>
                <a:gd name="T64" fmla="*/ 317 w 2096"/>
                <a:gd name="T65" fmla="*/ 1778 h 2095"/>
                <a:gd name="T66" fmla="*/ 171 w 2096"/>
                <a:gd name="T67" fmla="*/ 1632 h 2095"/>
                <a:gd name="T68" fmla="*/ 74 w 2096"/>
                <a:gd name="T69" fmla="*/ 1437 h 2095"/>
                <a:gd name="T70" fmla="*/ 25 w 2096"/>
                <a:gd name="T71" fmla="*/ 1242 h 2095"/>
                <a:gd name="T72" fmla="*/ 1 w 2096"/>
                <a:gd name="T73" fmla="*/ 1048 h 2095"/>
                <a:gd name="T74" fmla="*/ 1 w 2096"/>
                <a:gd name="T75" fmla="*/ 1048 h 2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69" name="Google Shape;368;p27">
              <a:extLst>
                <a:ext uri="{FF2B5EF4-FFF2-40B4-BE49-F238E27FC236}">
                  <a16:creationId xmlns:a16="http://schemas.microsoft.com/office/drawing/2014/main" id="{5A6AFDDA-6423-D149-BAB0-9108C81BF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5100" y="3983300"/>
              <a:ext cx="52400" cy="52375"/>
            </a:xfrm>
            <a:custGeom>
              <a:avLst/>
              <a:gdLst>
                <a:gd name="T0" fmla="*/ 1 w 2096"/>
                <a:gd name="T1" fmla="*/ 1048 h 2095"/>
                <a:gd name="T2" fmla="*/ 1 w 2096"/>
                <a:gd name="T3" fmla="*/ 1048 h 2095"/>
                <a:gd name="T4" fmla="*/ 25 w 2096"/>
                <a:gd name="T5" fmla="*/ 828 h 2095"/>
                <a:gd name="T6" fmla="*/ 74 w 2096"/>
                <a:gd name="T7" fmla="*/ 634 h 2095"/>
                <a:gd name="T8" fmla="*/ 171 w 2096"/>
                <a:gd name="T9" fmla="*/ 439 h 2095"/>
                <a:gd name="T10" fmla="*/ 317 w 2096"/>
                <a:gd name="T11" fmla="*/ 293 h 2095"/>
                <a:gd name="T12" fmla="*/ 464 w 2096"/>
                <a:gd name="T13" fmla="*/ 171 h 2095"/>
                <a:gd name="T14" fmla="*/ 634 w 2096"/>
                <a:gd name="T15" fmla="*/ 73 h 2095"/>
                <a:gd name="T16" fmla="*/ 829 w 2096"/>
                <a:gd name="T17" fmla="*/ 0 h 2095"/>
                <a:gd name="T18" fmla="*/ 1048 w 2096"/>
                <a:gd name="T19" fmla="*/ 0 h 2095"/>
                <a:gd name="T20" fmla="*/ 1048 w 2096"/>
                <a:gd name="T21" fmla="*/ 0 h 2095"/>
                <a:gd name="T22" fmla="*/ 1267 w 2096"/>
                <a:gd name="T23" fmla="*/ 0 h 2095"/>
                <a:gd name="T24" fmla="*/ 1462 w 2096"/>
                <a:gd name="T25" fmla="*/ 73 h 2095"/>
                <a:gd name="T26" fmla="*/ 1633 w 2096"/>
                <a:gd name="T27" fmla="*/ 171 h 2095"/>
                <a:gd name="T28" fmla="*/ 1779 w 2096"/>
                <a:gd name="T29" fmla="*/ 293 h 2095"/>
                <a:gd name="T30" fmla="*/ 1925 w 2096"/>
                <a:gd name="T31" fmla="*/ 439 h 2095"/>
                <a:gd name="T32" fmla="*/ 2022 w 2096"/>
                <a:gd name="T33" fmla="*/ 634 h 2095"/>
                <a:gd name="T34" fmla="*/ 2071 w 2096"/>
                <a:gd name="T35" fmla="*/ 828 h 2095"/>
                <a:gd name="T36" fmla="*/ 2095 w 2096"/>
                <a:gd name="T37" fmla="*/ 1048 h 2095"/>
                <a:gd name="T38" fmla="*/ 2095 w 2096"/>
                <a:gd name="T39" fmla="*/ 1048 h 2095"/>
                <a:gd name="T40" fmla="*/ 2071 w 2096"/>
                <a:gd name="T41" fmla="*/ 1242 h 2095"/>
                <a:gd name="T42" fmla="*/ 2022 w 2096"/>
                <a:gd name="T43" fmla="*/ 1437 h 2095"/>
                <a:gd name="T44" fmla="*/ 1925 w 2096"/>
                <a:gd name="T45" fmla="*/ 1632 h 2095"/>
                <a:gd name="T46" fmla="*/ 1779 w 2096"/>
                <a:gd name="T47" fmla="*/ 1778 h 2095"/>
                <a:gd name="T48" fmla="*/ 1633 w 2096"/>
                <a:gd name="T49" fmla="*/ 1900 h 2095"/>
                <a:gd name="T50" fmla="*/ 1462 w 2096"/>
                <a:gd name="T51" fmla="*/ 1997 h 2095"/>
                <a:gd name="T52" fmla="*/ 1267 w 2096"/>
                <a:gd name="T53" fmla="*/ 2070 h 2095"/>
                <a:gd name="T54" fmla="*/ 1048 w 2096"/>
                <a:gd name="T55" fmla="*/ 2095 h 2095"/>
                <a:gd name="T56" fmla="*/ 1048 w 2096"/>
                <a:gd name="T57" fmla="*/ 2095 h 2095"/>
                <a:gd name="T58" fmla="*/ 829 w 2096"/>
                <a:gd name="T59" fmla="*/ 2070 h 2095"/>
                <a:gd name="T60" fmla="*/ 634 w 2096"/>
                <a:gd name="T61" fmla="*/ 1997 h 2095"/>
                <a:gd name="T62" fmla="*/ 464 w 2096"/>
                <a:gd name="T63" fmla="*/ 1900 h 2095"/>
                <a:gd name="T64" fmla="*/ 317 w 2096"/>
                <a:gd name="T65" fmla="*/ 1778 h 2095"/>
                <a:gd name="T66" fmla="*/ 171 w 2096"/>
                <a:gd name="T67" fmla="*/ 1632 h 2095"/>
                <a:gd name="T68" fmla="*/ 74 w 2096"/>
                <a:gd name="T69" fmla="*/ 1437 h 2095"/>
                <a:gd name="T70" fmla="*/ 25 w 2096"/>
                <a:gd name="T71" fmla="*/ 1242 h 2095"/>
                <a:gd name="T72" fmla="*/ 1 w 2096"/>
                <a:gd name="T73" fmla="*/ 1048 h 2095"/>
                <a:gd name="T74" fmla="*/ 1 w 2096"/>
                <a:gd name="T75" fmla="*/ 1048 h 2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0" name="Google Shape;369;p27">
              <a:extLst>
                <a:ext uri="{FF2B5EF4-FFF2-40B4-BE49-F238E27FC236}">
                  <a16:creationId xmlns:a16="http://schemas.microsoft.com/office/drawing/2014/main" id="{62AD04B7-6223-BE4C-BDBD-8666E0DC3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075" y="3694075"/>
              <a:ext cx="437200" cy="280100"/>
            </a:xfrm>
            <a:custGeom>
              <a:avLst/>
              <a:gdLst>
                <a:gd name="T0" fmla="*/ 14516 w 17488"/>
                <a:gd name="T1" fmla="*/ 10912 h 11204"/>
                <a:gd name="T2" fmla="*/ 5675 w 17488"/>
                <a:gd name="T3" fmla="*/ 10912 h 11204"/>
                <a:gd name="T4" fmla="*/ 6089 w 17488"/>
                <a:gd name="T5" fmla="*/ 9889 h 11204"/>
                <a:gd name="T6" fmla="*/ 6089 w 17488"/>
                <a:gd name="T7" fmla="*/ 9889 h 11204"/>
                <a:gd name="T8" fmla="*/ 6235 w 17488"/>
                <a:gd name="T9" fmla="*/ 9913 h 11204"/>
                <a:gd name="T10" fmla="*/ 6406 w 17488"/>
                <a:gd name="T11" fmla="*/ 9913 h 11204"/>
                <a:gd name="T12" fmla="*/ 13810 w 17488"/>
                <a:gd name="T13" fmla="*/ 9231 h 11204"/>
                <a:gd name="T14" fmla="*/ 13810 w 17488"/>
                <a:gd name="T15" fmla="*/ 9231 h 11204"/>
                <a:gd name="T16" fmla="*/ 13980 w 17488"/>
                <a:gd name="T17" fmla="*/ 9207 h 11204"/>
                <a:gd name="T18" fmla="*/ 14151 w 17488"/>
                <a:gd name="T19" fmla="*/ 9134 h 11204"/>
                <a:gd name="T20" fmla="*/ 14297 w 17488"/>
                <a:gd name="T21" fmla="*/ 9061 h 11204"/>
                <a:gd name="T22" fmla="*/ 14467 w 17488"/>
                <a:gd name="T23" fmla="*/ 8963 h 11204"/>
                <a:gd name="T24" fmla="*/ 14614 w 17488"/>
                <a:gd name="T25" fmla="*/ 8866 h 11204"/>
                <a:gd name="T26" fmla="*/ 14735 w 17488"/>
                <a:gd name="T27" fmla="*/ 8744 h 11204"/>
                <a:gd name="T28" fmla="*/ 14833 w 17488"/>
                <a:gd name="T29" fmla="*/ 8598 h 11204"/>
                <a:gd name="T30" fmla="*/ 14930 w 17488"/>
                <a:gd name="T31" fmla="*/ 8452 h 11204"/>
                <a:gd name="T32" fmla="*/ 17414 w 17488"/>
                <a:gd name="T33" fmla="*/ 3142 h 11204"/>
                <a:gd name="T34" fmla="*/ 17414 w 17488"/>
                <a:gd name="T35" fmla="*/ 3142 h 11204"/>
                <a:gd name="T36" fmla="*/ 17463 w 17488"/>
                <a:gd name="T37" fmla="*/ 2996 h 11204"/>
                <a:gd name="T38" fmla="*/ 17487 w 17488"/>
                <a:gd name="T39" fmla="*/ 2875 h 11204"/>
                <a:gd name="T40" fmla="*/ 17463 w 17488"/>
                <a:gd name="T41" fmla="*/ 2753 h 11204"/>
                <a:gd name="T42" fmla="*/ 17439 w 17488"/>
                <a:gd name="T43" fmla="*/ 2631 h 11204"/>
                <a:gd name="T44" fmla="*/ 17366 w 17488"/>
                <a:gd name="T45" fmla="*/ 2558 h 11204"/>
                <a:gd name="T46" fmla="*/ 17244 w 17488"/>
                <a:gd name="T47" fmla="*/ 2485 h 11204"/>
                <a:gd name="T48" fmla="*/ 17122 w 17488"/>
                <a:gd name="T49" fmla="*/ 2436 h 11204"/>
                <a:gd name="T50" fmla="*/ 16976 w 17488"/>
                <a:gd name="T51" fmla="*/ 2412 h 11204"/>
                <a:gd name="T52" fmla="*/ 4579 w 17488"/>
                <a:gd name="T53" fmla="*/ 1998 h 11204"/>
                <a:gd name="T54" fmla="*/ 4214 w 17488"/>
                <a:gd name="T55" fmla="*/ 366 h 11204"/>
                <a:gd name="T56" fmla="*/ 4214 w 17488"/>
                <a:gd name="T57" fmla="*/ 366 h 11204"/>
                <a:gd name="T58" fmla="*/ 4141 w 17488"/>
                <a:gd name="T59" fmla="*/ 220 h 11204"/>
                <a:gd name="T60" fmla="*/ 4043 w 17488"/>
                <a:gd name="T61" fmla="*/ 98 h 11204"/>
                <a:gd name="T62" fmla="*/ 3897 w 17488"/>
                <a:gd name="T63" fmla="*/ 25 h 11204"/>
                <a:gd name="T64" fmla="*/ 3727 w 17488"/>
                <a:gd name="T65" fmla="*/ 1 h 11204"/>
                <a:gd name="T66" fmla="*/ 488 w 17488"/>
                <a:gd name="T67" fmla="*/ 1 h 11204"/>
                <a:gd name="T68" fmla="*/ 488 w 17488"/>
                <a:gd name="T69" fmla="*/ 1 h 11204"/>
                <a:gd name="T70" fmla="*/ 390 w 17488"/>
                <a:gd name="T71" fmla="*/ 1 h 11204"/>
                <a:gd name="T72" fmla="*/ 293 w 17488"/>
                <a:gd name="T73" fmla="*/ 25 h 11204"/>
                <a:gd name="T74" fmla="*/ 220 w 17488"/>
                <a:gd name="T75" fmla="*/ 74 h 11204"/>
                <a:gd name="T76" fmla="*/ 147 w 17488"/>
                <a:gd name="T77" fmla="*/ 122 h 11204"/>
                <a:gd name="T78" fmla="*/ 74 w 17488"/>
                <a:gd name="T79" fmla="*/ 196 h 11204"/>
                <a:gd name="T80" fmla="*/ 25 w 17488"/>
                <a:gd name="T81" fmla="*/ 293 h 11204"/>
                <a:gd name="T82" fmla="*/ 1 w 17488"/>
                <a:gd name="T83" fmla="*/ 366 h 11204"/>
                <a:gd name="T84" fmla="*/ 1 w 17488"/>
                <a:gd name="T85" fmla="*/ 488 h 11204"/>
                <a:gd name="T86" fmla="*/ 1 w 17488"/>
                <a:gd name="T87" fmla="*/ 488 h 11204"/>
                <a:gd name="T88" fmla="*/ 1 w 17488"/>
                <a:gd name="T89" fmla="*/ 585 h 11204"/>
                <a:gd name="T90" fmla="*/ 25 w 17488"/>
                <a:gd name="T91" fmla="*/ 658 h 11204"/>
                <a:gd name="T92" fmla="*/ 74 w 17488"/>
                <a:gd name="T93" fmla="*/ 756 h 11204"/>
                <a:gd name="T94" fmla="*/ 147 w 17488"/>
                <a:gd name="T95" fmla="*/ 829 h 11204"/>
                <a:gd name="T96" fmla="*/ 220 w 17488"/>
                <a:gd name="T97" fmla="*/ 877 h 11204"/>
                <a:gd name="T98" fmla="*/ 293 w 17488"/>
                <a:gd name="T99" fmla="*/ 926 h 11204"/>
                <a:gd name="T100" fmla="*/ 390 w 17488"/>
                <a:gd name="T101" fmla="*/ 951 h 11204"/>
                <a:gd name="T102" fmla="*/ 488 w 17488"/>
                <a:gd name="T103" fmla="*/ 975 h 11204"/>
                <a:gd name="T104" fmla="*/ 3337 w 17488"/>
                <a:gd name="T105" fmla="*/ 975 h 11204"/>
                <a:gd name="T106" fmla="*/ 5286 w 17488"/>
                <a:gd name="T107" fmla="*/ 9256 h 11204"/>
                <a:gd name="T108" fmla="*/ 4506 w 17488"/>
                <a:gd name="T109" fmla="*/ 11204 h 1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1" name="Google Shape;370;p27">
              <a:extLst>
                <a:ext uri="{FF2B5EF4-FFF2-40B4-BE49-F238E27FC236}">
                  <a16:creationId xmlns:a16="http://schemas.microsoft.com/office/drawing/2014/main" id="{EE7AE5BA-B313-D544-A2FE-B22F98132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000" y="3781750"/>
              <a:ext cx="48725" cy="108400"/>
            </a:xfrm>
            <a:custGeom>
              <a:avLst/>
              <a:gdLst>
                <a:gd name="T0" fmla="*/ 1 w 1949"/>
                <a:gd name="T1" fmla="*/ 4336 h 4336"/>
                <a:gd name="T2" fmla="*/ 1949 w 1949"/>
                <a:gd name="T3" fmla="*/ 1 h 4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2" name="Google Shape;371;p27">
              <a:extLst>
                <a:ext uri="{FF2B5EF4-FFF2-40B4-BE49-F238E27FC236}">
                  <a16:creationId xmlns:a16="http://schemas.microsoft.com/office/drawing/2014/main" id="{2B6BFE9D-1DDE-1B4D-99FC-A9FD5961A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5675" y="3780550"/>
              <a:ext cx="32300" cy="113875"/>
            </a:xfrm>
            <a:custGeom>
              <a:avLst/>
              <a:gdLst>
                <a:gd name="T0" fmla="*/ 1 w 1292"/>
                <a:gd name="T1" fmla="*/ 4554 h 4555"/>
                <a:gd name="T2" fmla="*/ 1292 w 1292"/>
                <a:gd name="T3" fmla="*/ 0 h 4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3" name="Google Shape;372;p27">
              <a:extLst>
                <a:ext uri="{FF2B5EF4-FFF2-40B4-BE49-F238E27FC236}">
                  <a16:creationId xmlns:a16="http://schemas.microsoft.com/office/drawing/2014/main" id="{A02199BB-90D2-1A47-9273-07E20D4CA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375" y="3779325"/>
              <a:ext cx="15850" cy="119350"/>
            </a:xfrm>
            <a:custGeom>
              <a:avLst/>
              <a:gdLst>
                <a:gd name="T0" fmla="*/ 0 w 634"/>
                <a:gd name="T1" fmla="*/ 4774 h 4774"/>
                <a:gd name="T2" fmla="*/ 634 w 634"/>
                <a:gd name="T3" fmla="*/ 0 h 4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4" name="Google Shape;373;p27">
              <a:extLst>
                <a:ext uri="{FF2B5EF4-FFF2-40B4-BE49-F238E27FC236}">
                  <a16:creationId xmlns:a16="http://schemas.microsoft.com/office/drawing/2014/main" id="{CCACD546-4DDE-A149-89DA-A0DBB118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450" y="3777500"/>
              <a:ext cx="1250" cy="126050"/>
            </a:xfrm>
            <a:custGeom>
              <a:avLst/>
              <a:gdLst>
                <a:gd name="T0" fmla="*/ 49 w 50"/>
                <a:gd name="T1" fmla="*/ 5042 h 5042"/>
                <a:gd name="T2" fmla="*/ 0 w 50"/>
                <a:gd name="T3" fmla="*/ 0 h 5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5" name="Google Shape;374;p27">
              <a:extLst>
                <a:ext uri="{FF2B5EF4-FFF2-40B4-BE49-F238E27FC236}">
                  <a16:creationId xmlns:a16="http://schemas.microsoft.com/office/drawing/2014/main" id="{3108CDE9-748A-AA44-B4D9-DA1983CF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300" y="3776275"/>
              <a:ext cx="17075" cy="131550"/>
            </a:xfrm>
            <a:custGeom>
              <a:avLst/>
              <a:gdLst>
                <a:gd name="T0" fmla="*/ 683 w 683"/>
                <a:gd name="T1" fmla="*/ 5261 h 5262"/>
                <a:gd name="T2" fmla="*/ 1 w 683"/>
                <a:gd name="T3" fmla="*/ 1 h 5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76" name="Google Shape;375;p27">
              <a:extLst>
                <a:ext uri="{FF2B5EF4-FFF2-40B4-BE49-F238E27FC236}">
                  <a16:creationId xmlns:a16="http://schemas.microsoft.com/office/drawing/2014/main" id="{8FA3C393-B99F-534C-A156-F182B8E6D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550" y="3775050"/>
              <a:ext cx="34125" cy="137025"/>
            </a:xfrm>
            <a:custGeom>
              <a:avLst/>
              <a:gdLst>
                <a:gd name="T0" fmla="*/ 1364 w 1365"/>
                <a:gd name="T1" fmla="*/ 5481 h 5481"/>
                <a:gd name="T2" fmla="*/ 0 w 1365"/>
                <a:gd name="T3" fmla="*/ 1 h 5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1" name="Google Shape;376;p27">
            <a:extLst>
              <a:ext uri="{FF2B5EF4-FFF2-40B4-BE49-F238E27FC236}">
                <a16:creationId xmlns:a16="http://schemas.microsoft.com/office/drawing/2014/main" id="{2EED47D5-E851-A049-8499-C1487625403C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227388"/>
            <a:ext cx="360362" cy="296862"/>
            <a:chOff x="2599525" y="3688600"/>
            <a:chExt cx="428675" cy="351950"/>
          </a:xfrm>
        </p:grpSpPr>
        <p:sp>
          <p:nvSpPr>
            <p:cNvPr id="37165" name="Google Shape;377;p27">
              <a:extLst>
                <a:ext uri="{FF2B5EF4-FFF2-40B4-BE49-F238E27FC236}">
                  <a16:creationId xmlns:a16="http://schemas.microsoft.com/office/drawing/2014/main" id="{BBA1B747-6DFB-EE41-939C-259B5ED9C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525" y="3688600"/>
              <a:ext cx="428675" cy="168675"/>
            </a:xfrm>
            <a:custGeom>
              <a:avLst/>
              <a:gdLst>
                <a:gd name="T0" fmla="*/ 11594 w 17147"/>
                <a:gd name="T1" fmla="*/ 1876 h 6747"/>
                <a:gd name="T2" fmla="*/ 11594 w 17147"/>
                <a:gd name="T3" fmla="*/ 1462 h 6747"/>
                <a:gd name="T4" fmla="*/ 11569 w 17147"/>
                <a:gd name="T5" fmla="*/ 1170 h 6747"/>
                <a:gd name="T6" fmla="*/ 11350 w 17147"/>
                <a:gd name="T7" fmla="*/ 658 h 6747"/>
                <a:gd name="T8" fmla="*/ 10961 w 17147"/>
                <a:gd name="T9" fmla="*/ 268 h 6747"/>
                <a:gd name="T10" fmla="*/ 10425 w 17147"/>
                <a:gd name="T11" fmla="*/ 49 h 6747"/>
                <a:gd name="T12" fmla="*/ 10133 w 17147"/>
                <a:gd name="T13" fmla="*/ 1 h 6747"/>
                <a:gd name="T14" fmla="*/ 7015 w 17147"/>
                <a:gd name="T15" fmla="*/ 1 h 6747"/>
                <a:gd name="T16" fmla="*/ 6723 w 17147"/>
                <a:gd name="T17" fmla="*/ 49 h 6747"/>
                <a:gd name="T18" fmla="*/ 6187 w 17147"/>
                <a:gd name="T19" fmla="*/ 268 h 6747"/>
                <a:gd name="T20" fmla="*/ 5797 w 17147"/>
                <a:gd name="T21" fmla="*/ 658 h 6747"/>
                <a:gd name="T22" fmla="*/ 5578 w 17147"/>
                <a:gd name="T23" fmla="*/ 1170 h 6747"/>
                <a:gd name="T24" fmla="*/ 5554 w 17147"/>
                <a:gd name="T25" fmla="*/ 1462 h 6747"/>
                <a:gd name="T26" fmla="*/ 488 w 17147"/>
                <a:gd name="T27" fmla="*/ 1876 h 6747"/>
                <a:gd name="T28" fmla="*/ 391 w 17147"/>
                <a:gd name="T29" fmla="*/ 1876 h 6747"/>
                <a:gd name="T30" fmla="*/ 220 w 17147"/>
                <a:gd name="T31" fmla="*/ 1949 h 6747"/>
                <a:gd name="T32" fmla="*/ 74 w 17147"/>
                <a:gd name="T33" fmla="*/ 2071 h 6747"/>
                <a:gd name="T34" fmla="*/ 1 w 17147"/>
                <a:gd name="T35" fmla="*/ 2266 h 6747"/>
                <a:gd name="T36" fmla="*/ 1 w 17147"/>
                <a:gd name="T37" fmla="*/ 5773 h 6747"/>
                <a:gd name="T38" fmla="*/ 25 w 17147"/>
                <a:gd name="T39" fmla="*/ 5967 h 6747"/>
                <a:gd name="T40" fmla="*/ 171 w 17147"/>
                <a:gd name="T41" fmla="*/ 6308 h 6747"/>
                <a:gd name="T42" fmla="*/ 439 w 17147"/>
                <a:gd name="T43" fmla="*/ 6576 h 6747"/>
                <a:gd name="T44" fmla="*/ 780 w 17147"/>
                <a:gd name="T45" fmla="*/ 6722 h 6747"/>
                <a:gd name="T46" fmla="*/ 7721 w 17147"/>
                <a:gd name="T47" fmla="*/ 6747 h 6747"/>
                <a:gd name="T48" fmla="*/ 7721 w 17147"/>
                <a:gd name="T49" fmla="*/ 6138 h 6747"/>
                <a:gd name="T50" fmla="*/ 7770 w 17147"/>
                <a:gd name="T51" fmla="*/ 5967 h 6747"/>
                <a:gd name="T52" fmla="*/ 7868 w 17147"/>
                <a:gd name="T53" fmla="*/ 5797 h 6747"/>
                <a:gd name="T54" fmla="*/ 8038 w 17147"/>
                <a:gd name="T55" fmla="*/ 5700 h 6747"/>
                <a:gd name="T56" fmla="*/ 8209 w 17147"/>
                <a:gd name="T57" fmla="*/ 5651 h 6747"/>
                <a:gd name="T58" fmla="*/ 8939 w 17147"/>
                <a:gd name="T59" fmla="*/ 5651 h 6747"/>
                <a:gd name="T60" fmla="*/ 9110 w 17147"/>
                <a:gd name="T61" fmla="*/ 5700 h 6747"/>
                <a:gd name="T62" fmla="*/ 9280 w 17147"/>
                <a:gd name="T63" fmla="*/ 5797 h 6747"/>
                <a:gd name="T64" fmla="*/ 9378 w 17147"/>
                <a:gd name="T65" fmla="*/ 5967 h 6747"/>
                <a:gd name="T66" fmla="*/ 9426 w 17147"/>
                <a:gd name="T67" fmla="*/ 6138 h 6747"/>
                <a:gd name="T68" fmla="*/ 16173 w 17147"/>
                <a:gd name="T69" fmla="*/ 6747 h 6747"/>
                <a:gd name="T70" fmla="*/ 16367 w 17147"/>
                <a:gd name="T71" fmla="*/ 6722 h 6747"/>
                <a:gd name="T72" fmla="*/ 16708 w 17147"/>
                <a:gd name="T73" fmla="*/ 6576 h 6747"/>
                <a:gd name="T74" fmla="*/ 16976 w 17147"/>
                <a:gd name="T75" fmla="*/ 6308 h 6747"/>
                <a:gd name="T76" fmla="*/ 17122 w 17147"/>
                <a:gd name="T77" fmla="*/ 5967 h 6747"/>
                <a:gd name="T78" fmla="*/ 17147 w 17147"/>
                <a:gd name="T79" fmla="*/ 2363 h 6747"/>
                <a:gd name="T80" fmla="*/ 17147 w 17147"/>
                <a:gd name="T81" fmla="*/ 2266 h 6747"/>
                <a:gd name="T82" fmla="*/ 17074 w 17147"/>
                <a:gd name="T83" fmla="*/ 2071 h 6747"/>
                <a:gd name="T84" fmla="*/ 16928 w 17147"/>
                <a:gd name="T85" fmla="*/ 1949 h 6747"/>
                <a:gd name="T86" fmla="*/ 16757 w 17147"/>
                <a:gd name="T87" fmla="*/ 1876 h 6747"/>
                <a:gd name="T88" fmla="*/ 16660 w 17147"/>
                <a:gd name="T89" fmla="*/ 1876 h 6747"/>
                <a:gd name="T90" fmla="*/ 6528 w 17147"/>
                <a:gd name="T91" fmla="*/ 1876 h 6747"/>
                <a:gd name="T92" fmla="*/ 6528 w 17147"/>
                <a:gd name="T93" fmla="*/ 1462 h 6747"/>
                <a:gd name="T94" fmla="*/ 6577 w 17147"/>
                <a:gd name="T95" fmla="*/ 1291 h 6747"/>
                <a:gd name="T96" fmla="*/ 6674 w 17147"/>
                <a:gd name="T97" fmla="*/ 1121 h 6747"/>
                <a:gd name="T98" fmla="*/ 6820 w 17147"/>
                <a:gd name="T99" fmla="*/ 1023 h 6747"/>
                <a:gd name="T100" fmla="*/ 7015 w 17147"/>
                <a:gd name="T101" fmla="*/ 975 h 6747"/>
                <a:gd name="T102" fmla="*/ 10133 w 17147"/>
                <a:gd name="T103" fmla="*/ 975 h 6747"/>
                <a:gd name="T104" fmla="*/ 10327 w 17147"/>
                <a:gd name="T105" fmla="*/ 1023 h 6747"/>
                <a:gd name="T106" fmla="*/ 10474 w 17147"/>
                <a:gd name="T107" fmla="*/ 1121 h 6747"/>
                <a:gd name="T108" fmla="*/ 10571 w 17147"/>
                <a:gd name="T109" fmla="*/ 1291 h 6747"/>
                <a:gd name="T110" fmla="*/ 10620 w 17147"/>
                <a:gd name="T111" fmla="*/ 1462 h 6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66" name="Google Shape;378;p27">
              <a:extLst>
                <a:ext uri="{FF2B5EF4-FFF2-40B4-BE49-F238E27FC236}">
                  <a16:creationId xmlns:a16="http://schemas.microsoft.com/office/drawing/2014/main" id="{584594AC-B6FB-C242-A3A5-CEE222DCE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50" y="3862125"/>
              <a:ext cx="42650" cy="23775"/>
            </a:xfrm>
            <a:custGeom>
              <a:avLst/>
              <a:gdLst>
                <a:gd name="T0" fmla="*/ 1705 w 1706"/>
                <a:gd name="T1" fmla="*/ 1 h 951"/>
                <a:gd name="T2" fmla="*/ 1705 w 1706"/>
                <a:gd name="T3" fmla="*/ 463 h 951"/>
                <a:gd name="T4" fmla="*/ 1705 w 1706"/>
                <a:gd name="T5" fmla="*/ 463 h 951"/>
                <a:gd name="T6" fmla="*/ 1681 w 1706"/>
                <a:gd name="T7" fmla="*/ 561 h 951"/>
                <a:gd name="T8" fmla="*/ 1657 w 1706"/>
                <a:gd name="T9" fmla="*/ 658 h 951"/>
                <a:gd name="T10" fmla="*/ 1608 w 1706"/>
                <a:gd name="T11" fmla="*/ 756 h 951"/>
                <a:gd name="T12" fmla="*/ 1559 w 1706"/>
                <a:gd name="T13" fmla="*/ 804 h 951"/>
                <a:gd name="T14" fmla="*/ 1486 w 1706"/>
                <a:gd name="T15" fmla="*/ 877 h 951"/>
                <a:gd name="T16" fmla="*/ 1389 w 1706"/>
                <a:gd name="T17" fmla="*/ 926 h 951"/>
                <a:gd name="T18" fmla="*/ 1316 w 1706"/>
                <a:gd name="T19" fmla="*/ 951 h 951"/>
                <a:gd name="T20" fmla="*/ 1218 w 1706"/>
                <a:gd name="T21" fmla="*/ 951 h 951"/>
                <a:gd name="T22" fmla="*/ 488 w 1706"/>
                <a:gd name="T23" fmla="*/ 951 h 951"/>
                <a:gd name="T24" fmla="*/ 488 w 1706"/>
                <a:gd name="T25" fmla="*/ 951 h 951"/>
                <a:gd name="T26" fmla="*/ 390 w 1706"/>
                <a:gd name="T27" fmla="*/ 951 h 951"/>
                <a:gd name="T28" fmla="*/ 317 w 1706"/>
                <a:gd name="T29" fmla="*/ 926 h 951"/>
                <a:gd name="T30" fmla="*/ 220 w 1706"/>
                <a:gd name="T31" fmla="*/ 877 h 951"/>
                <a:gd name="T32" fmla="*/ 147 w 1706"/>
                <a:gd name="T33" fmla="*/ 804 h 951"/>
                <a:gd name="T34" fmla="*/ 98 w 1706"/>
                <a:gd name="T35" fmla="*/ 756 h 951"/>
                <a:gd name="T36" fmla="*/ 49 w 1706"/>
                <a:gd name="T37" fmla="*/ 658 h 951"/>
                <a:gd name="T38" fmla="*/ 25 w 1706"/>
                <a:gd name="T39" fmla="*/ 561 h 951"/>
                <a:gd name="T40" fmla="*/ 0 w 1706"/>
                <a:gd name="T41" fmla="*/ 463 h 951"/>
                <a:gd name="T42" fmla="*/ 0 w 1706"/>
                <a:gd name="T43" fmla="*/ 1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67" name="Google Shape;379;p27">
              <a:extLst>
                <a:ext uri="{FF2B5EF4-FFF2-40B4-BE49-F238E27FC236}">
                  <a16:creationId xmlns:a16="http://schemas.microsoft.com/office/drawing/2014/main" id="{D40131CD-150D-194C-AA23-C62C0EA0E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525" y="3852375"/>
              <a:ext cx="428675" cy="188175"/>
            </a:xfrm>
            <a:custGeom>
              <a:avLst/>
              <a:gdLst>
                <a:gd name="T0" fmla="*/ 1 w 17147"/>
                <a:gd name="T1" fmla="*/ 1 h 7527"/>
                <a:gd name="T2" fmla="*/ 1 w 17147"/>
                <a:gd name="T3" fmla="*/ 7040 h 7527"/>
                <a:gd name="T4" fmla="*/ 1 w 17147"/>
                <a:gd name="T5" fmla="*/ 7040 h 7527"/>
                <a:gd name="T6" fmla="*/ 1 w 17147"/>
                <a:gd name="T7" fmla="*/ 7137 h 7527"/>
                <a:gd name="T8" fmla="*/ 50 w 17147"/>
                <a:gd name="T9" fmla="*/ 7210 h 7527"/>
                <a:gd name="T10" fmla="*/ 74 w 17147"/>
                <a:gd name="T11" fmla="*/ 7307 h 7527"/>
                <a:gd name="T12" fmla="*/ 147 w 17147"/>
                <a:gd name="T13" fmla="*/ 7381 h 7527"/>
                <a:gd name="T14" fmla="*/ 220 w 17147"/>
                <a:gd name="T15" fmla="*/ 7429 h 7527"/>
                <a:gd name="T16" fmla="*/ 293 w 17147"/>
                <a:gd name="T17" fmla="*/ 7478 h 7527"/>
                <a:gd name="T18" fmla="*/ 391 w 17147"/>
                <a:gd name="T19" fmla="*/ 7502 h 7527"/>
                <a:gd name="T20" fmla="*/ 488 w 17147"/>
                <a:gd name="T21" fmla="*/ 7527 h 7527"/>
                <a:gd name="T22" fmla="*/ 16660 w 17147"/>
                <a:gd name="T23" fmla="*/ 7527 h 7527"/>
                <a:gd name="T24" fmla="*/ 16660 w 17147"/>
                <a:gd name="T25" fmla="*/ 7527 h 7527"/>
                <a:gd name="T26" fmla="*/ 16757 w 17147"/>
                <a:gd name="T27" fmla="*/ 7502 h 7527"/>
                <a:gd name="T28" fmla="*/ 16855 w 17147"/>
                <a:gd name="T29" fmla="*/ 7478 h 7527"/>
                <a:gd name="T30" fmla="*/ 16928 w 17147"/>
                <a:gd name="T31" fmla="*/ 7429 h 7527"/>
                <a:gd name="T32" fmla="*/ 17001 w 17147"/>
                <a:gd name="T33" fmla="*/ 7381 h 7527"/>
                <a:gd name="T34" fmla="*/ 17074 w 17147"/>
                <a:gd name="T35" fmla="*/ 7307 h 7527"/>
                <a:gd name="T36" fmla="*/ 17098 w 17147"/>
                <a:gd name="T37" fmla="*/ 7210 h 7527"/>
                <a:gd name="T38" fmla="*/ 17147 w 17147"/>
                <a:gd name="T39" fmla="*/ 7137 h 7527"/>
                <a:gd name="T40" fmla="*/ 17147 w 17147"/>
                <a:gd name="T41" fmla="*/ 7040 h 7527"/>
                <a:gd name="T42" fmla="*/ 17147 w 17147"/>
                <a:gd name="T43" fmla="*/ 1 h 7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2" name="Google Shape;380;p27">
            <a:extLst>
              <a:ext uri="{FF2B5EF4-FFF2-40B4-BE49-F238E27FC236}">
                <a16:creationId xmlns:a16="http://schemas.microsoft.com/office/drawing/2014/main" id="{E084A841-C93F-AE42-A763-DA6DA06D2F81}"/>
              </a:ext>
            </a:extLst>
          </p:cNvPr>
          <p:cNvGrpSpPr>
            <a:grpSpLocks/>
          </p:cNvGrpSpPr>
          <p:nvPr/>
        </p:nvGrpSpPr>
        <p:grpSpPr bwMode="auto">
          <a:xfrm>
            <a:off x="2619375" y="3208338"/>
            <a:ext cx="334963" cy="328612"/>
            <a:chOff x="3292425" y="3664250"/>
            <a:chExt cx="397025" cy="391525"/>
          </a:xfrm>
        </p:grpSpPr>
        <p:sp>
          <p:nvSpPr>
            <p:cNvPr id="37162" name="Google Shape;381;p27">
              <a:extLst>
                <a:ext uri="{FF2B5EF4-FFF2-40B4-BE49-F238E27FC236}">
                  <a16:creationId xmlns:a16="http://schemas.microsoft.com/office/drawing/2014/main" id="{13B2EF8F-838C-7144-B5D4-5B2BA7F44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425" y="3680675"/>
              <a:ext cx="375100" cy="375100"/>
            </a:xfrm>
            <a:custGeom>
              <a:avLst/>
              <a:gdLst>
                <a:gd name="T0" fmla="*/ 7502 w 15004"/>
                <a:gd name="T1" fmla="*/ 1 h 15004"/>
                <a:gd name="T2" fmla="*/ 6747 w 15004"/>
                <a:gd name="T3" fmla="*/ 50 h 15004"/>
                <a:gd name="T4" fmla="*/ 5992 w 15004"/>
                <a:gd name="T5" fmla="*/ 147 h 15004"/>
                <a:gd name="T6" fmla="*/ 5261 w 15004"/>
                <a:gd name="T7" fmla="*/ 342 h 15004"/>
                <a:gd name="T8" fmla="*/ 4580 w 15004"/>
                <a:gd name="T9" fmla="*/ 585 h 15004"/>
                <a:gd name="T10" fmla="*/ 3922 w 15004"/>
                <a:gd name="T11" fmla="*/ 902 h 15004"/>
                <a:gd name="T12" fmla="*/ 3313 w 15004"/>
                <a:gd name="T13" fmla="*/ 1292 h 15004"/>
                <a:gd name="T14" fmla="*/ 2729 w 15004"/>
                <a:gd name="T15" fmla="*/ 1706 h 15004"/>
                <a:gd name="T16" fmla="*/ 2193 w 15004"/>
                <a:gd name="T17" fmla="*/ 2193 h 15004"/>
                <a:gd name="T18" fmla="*/ 1706 w 15004"/>
                <a:gd name="T19" fmla="*/ 2729 h 15004"/>
                <a:gd name="T20" fmla="*/ 1292 w 15004"/>
                <a:gd name="T21" fmla="*/ 3313 h 15004"/>
                <a:gd name="T22" fmla="*/ 902 w 15004"/>
                <a:gd name="T23" fmla="*/ 3922 h 15004"/>
                <a:gd name="T24" fmla="*/ 585 w 15004"/>
                <a:gd name="T25" fmla="*/ 4580 h 15004"/>
                <a:gd name="T26" fmla="*/ 342 w 15004"/>
                <a:gd name="T27" fmla="*/ 5262 h 15004"/>
                <a:gd name="T28" fmla="*/ 147 w 15004"/>
                <a:gd name="T29" fmla="*/ 5992 h 15004"/>
                <a:gd name="T30" fmla="*/ 50 w 15004"/>
                <a:gd name="T31" fmla="*/ 6747 h 15004"/>
                <a:gd name="T32" fmla="*/ 1 w 15004"/>
                <a:gd name="T33" fmla="*/ 7502 h 15004"/>
                <a:gd name="T34" fmla="*/ 1 w 15004"/>
                <a:gd name="T35" fmla="*/ 7892 h 15004"/>
                <a:gd name="T36" fmla="*/ 98 w 15004"/>
                <a:gd name="T37" fmla="*/ 8647 h 15004"/>
                <a:gd name="T38" fmla="*/ 244 w 15004"/>
                <a:gd name="T39" fmla="*/ 9378 h 15004"/>
                <a:gd name="T40" fmla="*/ 464 w 15004"/>
                <a:gd name="T41" fmla="*/ 10084 h 15004"/>
                <a:gd name="T42" fmla="*/ 731 w 15004"/>
                <a:gd name="T43" fmla="*/ 10766 h 15004"/>
                <a:gd name="T44" fmla="*/ 1097 w 15004"/>
                <a:gd name="T45" fmla="*/ 11399 h 15004"/>
                <a:gd name="T46" fmla="*/ 1486 w 15004"/>
                <a:gd name="T47" fmla="*/ 11984 h 15004"/>
                <a:gd name="T48" fmla="*/ 1949 w 15004"/>
                <a:gd name="T49" fmla="*/ 12544 h 15004"/>
                <a:gd name="T50" fmla="*/ 2461 w 15004"/>
                <a:gd name="T51" fmla="*/ 13055 h 15004"/>
                <a:gd name="T52" fmla="*/ 3021 w 15004"/>
                <a:gd name="T53" fmla="*/ 13518 h 15004"/>
                <a:gd name="T54" fmla="*/ 3605 w 15004"/>
                <a:gd name="T55" fmla="*/ 13908 h 15004"/>
                <a:gd name="T56" fmla="*/ 4239 w 15004"/>
                <a:gd name="T57" fmla="*/ 14273 h 15004"/>
                <a:gd name="T58" fmla="*/ 4921 w 15004"/>
                <a:gd name="T59" fmla="*/ 14541 h 15004"/>
                <a:gd name="T60" fmla="*/ 5627 w 15004"/>
                <a:gd name="T61" fmla="*/ 14760 h 15004"/>
                <a:gd name="T62" fmla="*/ 6357 w 15004"/>
                <a:gd name="T63" fmla="*/ 14906 h 15004"/>
                <a:gd name="T64" fmla="*/ 7112 w 15004"/>
                <a:gd name="T65" fmla="*/ 15004 h 15004"/>
                <a:gd name="T66" fmla="*/ 7502 w 15004"/>
                <a:gd name="T67" fmla="*/ 15004 h 15004"/>
                <a:gd name="T68" fmla="*/ 8257 w 15004"/>
                <a:gd name="T69" fmla="*/ 14955 h 15004"/>
                <a:gd name="T70" fmla="*/ 9012 w 15004"/>
                <a:gd name="T71" fmla="*/ 14857 h 15004"/>
                <a:gd name="T72" fmla="*/ 9743 w 15004"/>
                <a:gd name="T73" fmla="*/ 14663 h 15004"/>
                <a:gd name="T74" fmla="*/ 10425 w 15004"/>
                <a:gd name="T75" fmla="*/ 14419 h 15004"/>
                <a:gd name="T76" fmla="*/ 11082 w 15004"/>
                <a:gd name="T77" fmla="*/ 14102 h 15004"/>
                <a:gd name="T78" fmla="*/ 11691 w 15004"/>
                <a:gd name="T79" fmla="*/ 13713 h 15004"/>
                <a:gd name="T80" fmla="*/ 12276 w 15004"/>
                <a:gd name="T81" fmla="*/ 13299 h 15004"/>
                <a:gd name="T82" fmla="*/ 12812 w 15004"/>
                <a:gd name="T83" fmla="*/ 12812 h 15004"/>
                <a:gd name="T84" fmla="*/ 13299 w 15004"/>
                <a:gd name="T85" fmla="*/ 12276 h 15004"/>
                <a:gd name="T86" fmla="*/ 13713 w 15004"/>
                <a:gd name="T87" fmla="*/ 11691 h 15004"/>
                <a:gd name="T88" fmla="*/ 14102 w 15004"/>
                <a:gd name="T89" fmla="*/ 11082 h 15004"/>
                <a:gd name="T90" fmla="*/ 14419 w 15004"/>
                <a:gd name="T91" fmla="*/ 10425 h 15004"/>
                <a:gd name="T92" fmla="*/ 14662 w 15004"/>
                <a:gd name="T93" fmla="*/ 9743 h 15004"/>
                <a:gd name="T94" fmla="*/ 14857 w 15004"/>
                <a:gd name="T95" fmla="*/ 9012 h 15004"/>
                <a:gd name="T96" fmla="*/ 14955 w 15004"/>
                <a:gd name="T97" fmla="*/ 8257 h 15004"/>
                <a:gd name="T98" fmla="*/ 15003 w 15004"/>
                <a:gd name="T99" fmla="*/ 7502 h 15004"/>
                <a:gd name="T100" fmla="*/ 7502 w 15004"/>
                <a:gd name="T101" fmla="*/ 1 h 15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63" name="Google Shape;382;p27">
              <a:extLst>
                <a:ext uri="{FF2B5EF4-FFF2-40B4-BE49-F238E27FC236}">
                  <a16:creationId xmlns:a16="http://schemas.microsoft.com/office/drawing/2014/main" id="{188ACCCD-0205-7A47-BD89-40925B992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4325" y="3664250"/>
              <a:ext cx="131525" cy="153450"/>
            </a:xfrm>
            <a:custGeom>
              <a:avLst/>
              <a:gdLst>
                <a:gd name="T0" fmla="*/ 0 w 5261"/>
                <a:gd name="T1" fmla="*/ 0 h 6138"/>
                <a:gd name="T2" fmla="*/ 0 w 5261"/>
                <a:gd name="T3" fmla="*/ 0 h 6138"/>
                <a:gd name="T4" fmla="*/ 390 w 5261"/>
                <a:gd name="T5" fmla="*/ 25 h 6138"/>
                <a:gd name="T6" fmla="*/ 780 w 5261"/>
                <a:gd name="T7" fmla="*/ 98 h 6138"/>
                <a:gd name="T8" fmla="*/ 1169 w 5261"/>
                <a:gd name="T9" fmla="*/ 171 h 6138"/>
                <a:gd name="T10" fmla="*/ 1559 w 5261"/>
                <a:gd name="T11" fmla="*/ 268 h 6138"/>
                <a:gd name="T12" fmla="*/ 1924 w 5261"/>
                <a:gd name="T13" fmla="*/ 414 h 6138"/>
                <a:gd name="T14" fmla="*/ 2314 w 5261"/>
                <a:gd name="T15" fmla="*/ 560 h 6138"/>
                <a:gd name="T16" fmla="*/ 2655 w 5261"/>
                <a:gd name="T17" fmla="*/ 731 h 6138"/>
                <a:gd name="T18" fmla="*/ 3020 w 5261"/>
                <a:gd name="T19" fmla="*/ 901 h 6138"/>
                <a:gd name="T20" fmla="*/ 3020 w 5261"/>
                <a:gd name="T21" fmla="*/ 901 h 6138"/>
                <a:gd name="T22" fmla="*/ 3337 w 5261"/>
                <a:gd name="T23" fmla="*/ 1121 h 6138"/>
                <a:gd name="T24" fmla="*/ 3654 w 5261"/>
                <a:gd name="T25" fmla="*/ 1340 h 6138"/>
                <a:gd name="T26" fmla="*/ 3946 w 5261"/>
                <a:gd name="T27" fmla="*/ 1559 h 6138"/>
                <a:gd name="T28" fmla="*/ 4238 w 5261"/>
                <a:gd name="T29" fmla="*/ 1803 h 6138"/>
                <a:gd name="T30" fmla="*/ 4530 w 5261"/>
                <a:gd name="T31" fmla="*/ 2070 h 6138"/>
                <a:gd name="T32" fmla="*/ 4774 w 5261"/>
                <a:gd name="T33" fmla="*/ 2363 h 6138"/>
                <a:gd name="T34" fmla="*/ 5017 w 5261"/>
                <a:gd name="T35" fmla="*/ 2655 h 6138"/>
                <a:gd name="T36" fmla="*/ 5261 w 5261"/>
                <a:gd name="T37" fmla="*/ 2972 h 6138"/>
                <a:gd name="T38" fmla="*/ 0 w 5261"/>
                <a:gd name="T39" fmla="*/ 6138 h 6138"/>
                <a:gd name="T40" fmla="*/ 0 w 5261"/>
                <a:gd name="T41" fmla="*/ 0 h 6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64" name="Google Shape;383;p27">
              <a:extLst>
                <a:ext uri="{FF2B5EF4-FFF2-40B4-BE49-F238E27FC236}">
                  <a16:creationId xmlns:a16="http://schemas.microsoft.com/office/drawing/2014/main" id="{4D0C3ACA-0FF4-E248-AC81-CAFD1887E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1875" y="3749500"/>
              <a:ext cx="187575" cy="96825"/>
            </a:xfrm>
            <a:custGeom>
              <a:avLst/>
              <a:gdLst>
                <a:gd name="T0" fmla="*/ 6431 w 7503"/>
                <a:gd name="T1" fmla="*/ 0 h 3873"/>
                <a:gd name="T2" fmla="*/ 1 w 7503"/>
                <a:gd name="T3" fmla="*/ 3872 h 3873"/>
                <a:gd name="T4" fmla="*/ 7502 w 7503"/>
                <a:gd name="T5" fmla="*/ 3872 h 3873"/>
                <a:gd name="T6" fmla="*/ 7502 w 7503"/>
                <a:gd name="T7" fmla="*/ 3872 h 3873"/>
                <a:gd name="T8" fmla="*/ 7478 w 7503"/>
                <a:gd name="T9" fmla="*/ 3337 h 3873"/>
                <a:gd name="T10" fmla="*/ 7429 w 7503"/>
                <a:gd name="T11" fmla="*/ 2825 h 3873"/>
                <a:gd name="T12" fmla="*/ 7332 w 7503"/>
                <a:gd name="T13" fmla="*/ 2314 h 3873"/>
                <a:gd name="T14" fmla="*/ 7210 w 7503"/>
                <a:gd name="T15" fmla="*/ 1827 h 3873"/>
                <a:gd name="T16" fmla="*/ 7064 w 7503"/>
                <a:gd name="T17" fmla="*/ 1340 h 3873"/>
                <a:gd name="T18" fmla="*/ 6893 w 7503"/>
                <a:gd name="T19" fmla="*/ 877 h 3873"/>
                <a:gd name="T20" fmla="*/ 6674 w 7503"/>
                <a:gd name="T21" fmla="*/ 438 h 3873"/>
                <a:gd name="T22" fmla="*/ 6431 w 7503"/>
                <a:gd name="T23" fmla="*/ 0 h 3873"/>
                <a:gd name="T24" fmla="*/ 6431 w 7503"/>
                <a:gd name="T25" fmla="*/ 0 h 3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3" name="Google Shape;384;p27">
            <a:extLst>
              <a:ext uri="{FF2B5EF4-FFF2-40B4-BE49-F238E27FC236}">
                <a16:creationId xmlns:a16="http://schemas.microsoft.com/office/drawing/2014/main" id="{ABE287B3-3BF3-E343-970B-6A18E63FF105}"/>
              </a:ext>
            </a:extLst>
          </p:cNvPr>
          <p:cNvGrpSpPr>
            <a:grpSpLocks/>
          </p:cNvGrpSpPr>
          <p:nvPr/>
        </p:nvGrpSpPr>
        <p:grpSpPr bwMode="auto">
          <a:xfrm>
            <a:off x="3157538" y="3249613"/>
            <a:ext cx="369887" cy="268287"/>
            <a:chOff x="3932350" y="3714775"/>
            <a:chExt cx="439650" cy="319075"/>
          </a:xfrm>
        </p:grpSpPr>
        <p:sp>
          <p:nvSpPr>
            <p:cNvPr id="37157" name="Google Shape;385;p27">
              <a:extLst>
                <a:ext uri="{FF2B5EF4-FFF2-40B4-BE49-F238E27FC236}">
                  <a16:creationId xmlns:a16="http://schemas.microsoft.com/office/drawing/2014/main" id="{BB5E49AF-3777-BE4B-90C2-2F95AA6F0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350" y="3714775"/>
              <a:ext cx="439650" cy="319075"/>
            </a:xfrm>
            <a:custGeom>
              <a:avLst/>
              <a:gdLst>
                <a:gd name="T0" fmla="*/ 1 w 17586"/>
                <a:gd name="T1" fmla="*/ 1 h 12763"/>
                <a:gd name="T2" fmla="*/ 1 w 17586"/>
                <a:gd name="T3" fmla="*/ 12276 h 12763"/>
                <a:gd name="T4" fmla="*/ 1 w 17586"/>
                <a:gd name="T5" fmla="*/ 12276 h 12763"/>
                <a:gd name="T6" fmla="*/ 1 w 17586"/>
                <a:gd name="T7" fmla="*/ 12373 h 12763"/>
                <a:gd name="T8" fmla="*/ 25 w 17586"/>
                <a:gd name="T9" fmla="*/ 12471 h 12763"/>
                <a:gd name="T10" fmla="*/ 74 w 17586"/>
                <a:gd name="T11" fmla="*/ 12544 h 12763"/>
                <a:gd name="T12" fmla="*/ 123 w 17586"/>
                <a:gd name="T13" fmla="*/ 12617 h 12763"/>
                <a:gd name="T14" fmla="*/ 196 w 17586"/>
                <a:gd name="T15" fmla="*/ 12690 h 12763"/>
                <a:gd name="T16" fmla="*/ 293 w 17586"/>
                <a:gd name="T17" fmla="*/ 12714 h 12763"/>
                <a:gd name="T18" fmla="*/ 366 w 17586"/>
                <a:gd name="T19" fmla="*/ 12763 h 12763"/>
                <a:gd name="T20" fmla="*/ 488 w 17586"/>
                <a:gd name="T21" fmla="*/ 12763 h 12763"/>
                <a:gd name="T22" fmla="*/ 17585 w 17586"/>
                <a:gd name="T23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58" name="Google Shape;386;p27">
              <a:extLst>
                <a:ext uri="{FF2B5EF4-FFF2-40B4-BE49-F238E27FC236}">
                  <a16:creationId xmlns:a16="http://schemas.microsoft.com/office/drawing/2014/main" id="{AC682093-CADB-BD47-8897-E26938254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1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487 h 5310"/>
                <a:gd name="T6" fmla="*/ 3094 w 3094"/>
                <a:gd name="T7" fmla="*/ 390 h 5310"/>
                <a:gd name="T8" fmla="*/ 3070 w 3094"/>
                <a:gd name="T9" fmla="*/ 292 h 5310"/>
                <a:gd name="T10" fmla="*/ 3021 w 3094"/>
                <a:gd name="T11" fmla="*/ 219 h 5310"/>
                <a:gd name="T12" fmla="*/ 2948 w 3094"/>
                <a:gd name="T13" fmla="*/ 146 h 5310"/>
                <a:gd name="T14" fmla="*/ 2899 w 3094"/>
                <a:gd name="T15" fmla="*/ 97 h 5310"/>
                <a:gd name="T16" fmla="*/ 2802 w 3094"/>
                <a:gd name="T17" fmla="*/ 49 h 5310"/>
                <a:gd name="T18" fmla="*/ 2704 w 3094"/>
                <a:gd name="T19" fmla="*/ 24 h 5310"/>
                <a:gd name="T20" fmla="*/ 2607 w 3094"/>
                <a:gd name="T21" fmla="*/ 0 h 5310"/>
                <a:gd name="T22" fmla="*/ 488 w 3094"/>
                <a:gd name="T23" fmla="*/ 0 h 5310"/>
                <a:gd name="T24" fmla="*/ 488 w 3094"/>
                <a:gd name="T25" fmla="*/ 0 h 5310"/>
                <a:gd name="T26" fmla="*/ 391 w 3094"/>
                <a:gd name="T27" fmla="*/ 24 h 5310"/>
                <a:gd name="T28" fmla="*/ 293 w 3094"/>
                <a:gd name="T29" fmla="*/ 49 h 5310"/>
                <a:gd name="T30" fmla="*/ 220 w 3094"/>
                <a:gd name="T31" fmla="*/ 97 h 5310"/>
                <a:gd name="T32" fmla="*/ 147 w 3094"/>
                <a:gd name="T33" fmla="*/ 146 h 5310"/>
                <a:gd name="T34" fmla="*/ 74 w 3094"/>
                <a:gd name="T35" fmla="*/ 219 h 5310"/>
                <a:gd name="T36" fmla="*/ 50 w 3094"/>
                <a:gd name="T37" fmla="*/ 292 h 5310"/>
                <a:gd name="T38" fmla="*/ 1 w 3094"/>
                <a:gd name="T39" fmla="*/ 390 h 5310"/>
                <a:gd name="T40" fmla="*/ 1 w 3094"/>
                <a:gd name="T41" fmla="*/ 487 h 5310"/>
                <a:gd name="T42" fmla="*/ 1 w 3094"/>
                <a:gd name="T43" fmla="*/ 5309 h 5310"/>
                <a:gd name="T44" fmla="*/ 3094 w 3094"/>
                <a:gd name="T45" fmla="*/ 5309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59" name="Google Shape;387;p27">
              <a:extLst>
                <a:ext uri="{FF2B5EF4-FFF2-40B4-BE49-F238E27FC236}">
                  <a16:creationId xmlns:a16="http://schemas.microsoft.com/office/drawing/2014/main" id="{09D8CA37-2247-6348-82A5-B6DEB12C6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800" y="3862750"/>
              <a:ext cx="77350" cy="132750"/>
            </a:xfrm>
            <a:custGeom>
              <a:avLst/>
              <a:gdLst>
                <a:gd name="T0" fmla="*/ 3094 w 3094"/>
                <a:gd name="T1" fmla="*/ 5309 h 5310"/>
                <a:gd name="T2" fmla="*/ 3094 w 3094"/>
                <a:gd name="T3" fmla="*/ 487 h 5310"/>
                <a:gd name="T4" fmla="*/ 3094 w 3094"/>
                <a:gd name="T5" fmla="*/ 487 h 5310"/>
                <a:gd name="T6" fmla="*/ 3094 w 3094"/>
                <a:gd name="T7" fmla="*/ 390 h 5310"/>
                <a:gd name="T8" fmla="*/ 3070 w 3094"/>
                <a:gd name="T9" fmla="*/ 292 h 5310"/>
                <a:gd name="T10" fmla="*/ 3021 w 3094"/>
                <a:gd name="T11" fmla="*/ 219 h 5310"/>
                <a:gd name="T12" fmla="*/ 2948 w 3094"/>
                <a:gd name="T13" fmla="*/ 146 h 5310"/>
                <a:gd name="T14" fmla="*/ 2899 w 3094"/>
                <a:gd name="T15" fmla="*/ 97 h 5310"/>
                <a:gd name="T16" fmla="*/ 2802 w 3094"/>
                <a:gd name="T17" fmla="*/ 49 h 5310"/>
                <a:gd name="T18" fmla="*/ 2704 w 3094"/>
                <a:gd name="T19" fmla="*/ 24 h 5310"/>
                <a:gd name="T20" fmla="*/ 2607 w 3094"/>
                <a:gd name="T21" fmla="*/ 0 h 5310"/>
                <a:gd name="T22" fmla="*/ 488 w 3094"/>
                <a:gd name="T23" fmla="*/ 0 h 5310"/>
                <a:gd name="T24" fmla="*/ 488 w 3094"/>
                <a:gd name="T25" fmla="*/ 0 h 5310"/>
                <a:gd name="T26" fmla="*/ 390 w 3094"/>
                <a:gd name="T27" fmla="*/ 24 h 5310"/>
                <a:gd name="T28" fmla="*/ 293 w 3094"/>
                <a:gd name="T29" fmla="*/ 49 h 5310"/>
                <a:gd name="T30" fmla="*/ 220 w 3094"/>
                <a:gd name="T31" fmla="*/ 97 h 5310"/>
                <a:gd name="T32" fmla="*/ 147 w 3094"/>
                <a:gd name="T33" fmla="*/ 146 h 5310"/>
                <a:gd name="T34" fmla="*/ 74 w 3094"/>
                <a:gd name="T35" fmla="*/ 219 h 5310"/>
                <a:gd name="T36" fmla="*/ 50 w 3094"/>
                <a:gd name="T37" fmla="*/ 292 h 5310"/>
                <a:gd name="T38" fmla="*/ 1 w 3094"/>
                <a:gd name="T39" fmla="*/ 390 h 5310"/>
                <a:gd name="T40" fmla="*/ 1 w 3094"/>
                <a:gd name="T41" fmla="*/ 487 h 5310"/>
                <a:gd name="T42" fmla="*/ 1 w 3094"/>
                <a:gd name="T43" fmla="*/ 5309 h 5310"/>
                <a:gd name="T44" fmla="*/ 3094 w 3094"/>
                <a:gd name="T45" fmla="*/ 5309 h 5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60" name="Google Shape;388;p27">
              <a:extLst>
                <a:ext uri="{FF2B5EF4-FFF2-40B4-BE49-F238E27FC236}">
                  <a16:creationId xmlns:a16="http://schemas.microsoft.com/office/drawing/2014/main" id="{F1B1A8CB-3009-9145-A4FD-453EB7943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000" y="3716600"/>
              <a:ext cx="77350" cy="278900"/>
            </a:xfrm>
            <a:custGeom>
              <a:avLst/>
              <a:gdLst>
                <a:gd name="T0" fmla="*/ 3094 w 3094"/>
                <a:gd name="T1" fmla="*/ 11155 h 11156"/>
                <a:gd name="T2" fmla="*/ 3094 w 3094"/>
                <a:gd name="T3" fmla="*/ 488 h 11156"/>
                <a:gd name="T4" fmla="*/ 3094 w 3094"/>
                <a:gd name="T5" fmla="*/ 488 h 11156"/>
                <a:gd name="T6" fmla="*/ 3094 w 3094"/>
                <a:gd name="T7" fmla="*/ 391 h 11156"/>
                <a:gd name="T8" fmla="*/ 3070 w 3094"/>
                <a:gd name="T9" fmla="*/ 293 h 11156"/>
                <a:gd name="T10" fmla="*/ 3021 w 3094"/>
                <a:gd name="T11" fmla="*/ 220 h 11156"/>
                <a:gd name="T12" fmla="*/ 2948 w 3094"/>
                <a:gd name="T13" fmla="*/ 147 h 11156"/>
                <a:gd name="T14" fmla="*/ 2899 w 3094"/>
                <a:gd name="T15" fmla="*/ 98 h 11156"/>
                <a:gd name="T16" fmla="*/ 2802 w 3094"/>
                <a:gd name="T17" fmla="*/ 50 h 11156"/>
                <a:gd name="T18" fmla="*/ 2704 w 3094"/>
                <a:gd name="T19" fmla="*/ 25 h 11156"/>
                <a:gd name="T20" fmla="*/ 2607 w 3094"/>
                <a:gd name="T21" fmla="*/ 1 h 11156"/>
                <a:gd name="T22" fmla="*/ 488 w 3094"/>
                <a:gd name="T23" fmla="*/ 1 h 11156"/>
                <a:gd name="T24" fmla="*/ 488 w 3094"/>
                <a:gd name="T25" fmla="*/ 1 h 11156"/>
                <a:gd name="T26" fmla="*/ 391 w 3094"/>
                <a:gd name="T27" fmla="*/ 25 h 11156"/>
                <a:gd name="T28" fmla="*/ 293 w 3094"/>
                <a:gd name="T29" fmla="*/ 50 h 11156"/>
                <a:gd name="T30" fmla="*/ 220 w 3094"/>
                <a:gd name="T31" fmla="*/ 98 h 11156"/>
                <a:gd name="T32" fmla="*/ 147 w 3094"/>
                <a:gd name="T33" fmla="*/ 147 h 11156"/>
                <a:gd name="T34" fmla="*/ 74 w 3094"/>
                <a:gd name="T35" fmla="*/ 220 h 11156"/>
                <a:gd name="T36" fmla="*/ 50 w 3094"/>
                <a:gd name="T37" fmla="*/ 293 h 11156"/>
                <a:gd name="T38" fmla="*/ 1 w 3094"/>
                <a:gd name="T39" fmla="*/ 391 h 11156"/>
                <a:gd name="T40" fmla="*/ 1 w 3094"/>
                <a:gd name="T41" fmla="*/ 488 h 11156"/>
                <a:gd name="T42" fmla="*/ 1 w 3094"/>
                <a:gd name="T43" fmla="*/ 11155 h 11156"/>
                <a:gd name="T44" fmla="*/ 3094 w 3094"/>
                <a:gd name="T45" fmla="*/ 11155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61" name="Google Shape;389;p27">
              <a:extLst>
                <a:ext uri="{FF2B5EF4-FFF2-40B4-BE49-F238E27FC236}">
                  <a16:creationId xmlns:a16="http://schemas.microsoft.com/office/drawing/2014/main" id="{E6CD538C-0246-474F-9747-A45BD17BF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900" y="3787250"/>
              <a:ext cx="77350" cy="208250"/>
            </a:xfrm>
            <a:custGeom>
              <a:avLst/>
              <a:gdLst>
                <a:gd name="T0" fmla="*/ 3094 w 3094"/>
                <a:gd name="T1" fmla="*/ 8329 h 8330"/>
                <a:gd name="T2" fmla="*/ 3094 w 3094"/>
                <a:gd name="T3" fmla="*/ 487 h 8330"/>
                <a:gd name="T4" fmla="*/ 3094 w 3094"/>
                <a:gd name="T5" fmla="*/ 487 h 8330"/>
                <a:gd name="T6" fmla="*/ 3094 w 3094"/>
                <a:gd name="T7" fmla="*/ 390 h 8330"/>
                <a:gd name="T8" fmla="*/ 3070 w 3094"/>
                <a:gd name="T9" fmla="*/ 292 h 8330"/>
                <a:gd name="T10" fmla="*/ 3021 w 3094"/>
                <a:gd name="T11" fmla="*/ 219 h 8330"/>
                <a:gd name="T12" fmla="*/ 2948 w 3094"/>
                <a:gd name="T13" fmla="*/ 146 h 8330"/>
                <a:gd name="T14" fmla="*/ 2899 w 3094"/>
                <a:gd name="T15" fmla="*/ 97 h 8330"/>
                <a:gd name="T16" fmla="*/ 2802 w 3094"/>
                <a:gd name="T17" fmla="*/ 49 h 8330"/>
                <a:gd name="T18" fmla="*/ 2704 w 3094"/>
                <a:gd name="T19" fmla="*/ 24 h 8330"/>
                <a:gd name="T20" fmla="*/ 2607 w 3094"/>
                <a:gd name="T21" fmla="*/ 0 h 8330"/>
                <a:gd name="T22" fmla="*/ 488 w 3094"/>
                <a:gd name="T23" fmla="*/ 0 h 8330"/>
                <a:gd name="T24" fmla="*/ 488 w 3094"/>
                <a:gd name="T25" fmla="*/ 0 h 8330"/>
                <a:gd name="T26" fmla="*/ 391 w 3094"/>
                <a:gd name="T27" fmla="*/ 24 h 8330"/>
                <a:gd name="T28" fmla="*/ 293 w 3094"/>
                <a:gd name="T29" fmla="*/ 49 h 8330"/>
                <a:gd name="T30" fmla="*/ 220 w 3094"/>
                <a:gd name="T31" fmla="*/ 97 h 8330"/>
                <a:gd name="T32" fmla="*/ 147 w 3094"/>
                <a:gd name="T33" fmla="*/ 146 h 8330"/>
                <a:gd name="T34" fmla="*/ 74 w 3094"/>
                <a:gd name="T35" fmla="*/ 219 h 8330"/>
                <a:gd name="T36" fmla="*/ 50 w 3094"/>
                <a:gd name="T37" fmla="*/ 292 h 8330"/>
                <a:gd name="T38" fmla="*/ 1 w 3094"/>
                <a:gd name="T39" fmla="*/ 390 h 8330"/>
                <a:gd name="T40" fmla="*/ 1 w 3094"/>
                <a:gd name="T41" fmla="*/ 487 h 8330"/>
                <a:gd name="T42" fmla="*/ 1 w 3094"/>
                <a:gd name="T43" fmla="*/ 8329 h 8330"/>
                <a:gd name="T44" fmla="*/ 3094 w 3094"/>
                <a:gd name="T45" fmla="*/ 8329 h 8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4" name="Google Shape;390;p27">
            <a:extLst>
              <a:ext uri="{FF2B5EF4-FFF2-40B4-BE49-F238E27FC236}">
                <a16:creationId xmlns:a16="http://schemas.microsoft.com/office/drawing/2014/main" id="{D707D887-2B60-7548-BA72-5E97C1011D3F}"/>
              </a:ext>
            </a:extLst>
          </p:cNvPr>
          <p:cNvGrpSpPr>
            <a:grpSpLocks/>
          </p:cNvGrpSpPr>
          <p:nvPr/>
        </p:nvGrpSpPr>
        <p:grpSpPr bwMode="auto">
          <a:xfrm>
            <a:off x="3722688" y="3249613"/>
            <a:ext cx="369887" cy="268287"/>
            <a:chOff x="4604550" y="3714775"/>
            <a:chExt cx="439625" cy="319075"/>
          </a:xfrm>
        </p:grpSpPr>
        <p:sp>
          <p:nvSpPr>
            <p:cNvPr id="37155" name="Google Shape;391;p27">
              <a:extLst>
                <a:ext uri="{FF2B5EF4-FFF2-40B4-BE49-F238E27FC236}">
                  <a16:creationId xmlns:a16="http://schemas.microsoft.com/office/drawing/2014/main" id="{D86C1EE0-AE87-1548-B447-ABA963E3C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550" y="3714775"/>
              <a:ext cx="439625" cy="319075"/>
            </a:xfrm>
            <a:custGeom>
              <a:avLst/>
              <a:gdLst>
                <a:gd name="T0" fmla="*/ 1 w 17585"/>
                <a:gd name="T1" fmla="*/ 1 h 12763"/>
                <a:gd name="T2" fmla="*/ 1 w 17585"/>
                <a:gd name="T3" fmla="*/ 12276 h 12763"/>
                <a:gd name="T4" fmla="*/ 1 w 17585"/>
                <a:gd name="T5" fmla="*/ 12276 h 12763"/>
                <a:gd name="T6" fmla="*/ 1 w 17585"/>
                <a:gd name="T7" fmla="*/ 12373 h 12763"/>
                <a:gd name="T8" fmla="*/ 25 w 17585"/>
                <a:gd name="T9" fmla="*/ 12471 h 12763"/>
                <a:gd name="T10" fmla="*/ 74 w 17585"/>
                <a:gd name="T11" fmla="*/ 12544 h 12763"/>
                <a:gd name="T12" fmla="*/ 122 w 17585"/>
                <a:gd name="T13" fmla="*/ 12617 h 12763"/>
                <a:gd name="T14" fmla="*/ 196 w 17585"/>
                <a:gd name="T15" fmla="*/ 12690 h 12763"/>
                <a:gd name="T16" fmla="*/ 293 w 17585"/>
                <a:gd name="T17" fmla="*/ 12714 h 12763"/>
                <a:gd name="T18" fmla="*/ 366 w 17585"/>
                <a:gd name="T19" fmla="*/ 12763 h 12763"/>
                <a:gd name="T20" fmla="*/ 488 w 17585"/>
                <a:gd name="T21" fmla="*/ 12763 h 12763"/>
                <a:gd name="T22" fmla="*/ 17585 w 17585"/>
                <a:gd name="T23" fmla="*/ 12763 h 12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56" name="Google Shape;392;p27">
              <a:extLst>
                <a:ext uri="{FF2B5EF4-FFF2-40B4-BE49-F238E27FC236}">
                  <a16:creationId xmlns:a16="http://schemas.microsoft.com/office/drawing/2014/main" id="{33E09E32-D715-7045-A54B-8006E0F55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175" y="3761675"/>
              <a:ext cx="354400" cy="213725"/>
            </a:xfrm>
            <a:custGeom>
              <a:avLst/>
              <a:gdLst>
                <a:gd name="T0" fmla="*/ 1 w 14176"/>
                <a:gd name="T1" fmla="*/ 8549 h 8549"/>
                <a:gd name="T2" fmla="*/ 3654 w 14176"/>
                <a:gd name="T3" fmla="*/ 4408 h 8549"/>
                <a:gd name="T4" fmla="*/ 5821 w 14176"/>
                <a:gd name="T5" fmla="*/ 5699 h 8549"/>
                <a:gd name="T6" fmla="*/ 9085 w 14176"/>
                <a:gd name="T7" fmla="*/ 1924 h 8549"/>
                <a:gd name="T8" fmla="*/ 9085 w 14176"/>
                <a:gd name="T9" fmla="*/ 1924 h 8549"/>
                <a:gd name="T10" fmla="*/ 9085 w 14176"/>
                <a:gd name="T11" fmla="*/ 1924 h 8549"/>
                <a:gd name="T12" fmla="*/ 9085 w 14176"/>
                <a:gd name="T13" fmla="*/ 1924 h 8549"/>
                <a:gd name="T14" fmla="*/ 9061 w 14176"/>
                <a:gd name="T15" fmla="*/ 1924 h 8549"/>
                <a:gd name="T16" fmla="*/ 9085 w 14176"/>
                <a:gd name="T17" fmla="*/ 1924 h 8549"/>
                <a:gd name="T18" fmla="*/ 9085 w 14176"/>
                <a:gd name="T19" fmla="*/ 1924 h 8549"/>
                <a:gd name="T20" fmla="*/ 9085 w 14176"/>
                <a:gd name="T21" fmla="*/ 1924 h 8549"/>
                <a:gd name="T22" fmla="*/ 9085 w 14176"/>
                <a:gd name="T23" fmla="*/ 1924 h 8549"/>
                <a:gd name="T24" fmla="*/ 9061 w 14176"/>
                <a:gd name="T25" fmla="*/ 1924 h 8549"/>
                <a:gd name="T26" fmla="*/ 9085 w 14176"/>
                <a:gd name="T27" fmla="*/ 1924 h 8549"/>
                <a:gd name="T28" fmla="*/ 10571 w 14176"/>
                <a:gd name="T29" fmla="*/ 3337 h 8549"/>
                <a:gd name="T30" fmla="*/ 14175 w 14176"/>
                <a:gd name="T31" fmla="*/ 0 h 8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5" name="Google Shape;393;p27">
            <a:extLst>
              <a:ext uri="{FF2B5EF4-FFF2-40B4-BE49-F238E27FC236}">
                <a16:creationId xmlns:a16="http://schemas.microsoft.com/office/drawing/2014/main" id="{3FE13608-BFB9-1048-A3DF-1305E35889F5}"/>
              </a:ext>
            </a:extLst>
          </p:cNvPr>
          <p:cNvGrpSpPr>
            <a:grpSpLocks/>
          </p:cNvGrpSpPr>
          <p:nvPr/>
        </p:nvGrpSpPr>
        <p:grpSpPr bwMode="auto">
          <a:xfrm>
            <a:off x="4300538" y="3222625"/>
            <a:ext cx="354012" cy="312738"/>
            <a:chOff x="5292575" y="3681900"/>
            <a:chExt cx="420150" cy="373275"/>
          </a:xfrm>
        </p:grpSpPr>
        <p:sp>
          <p:nvSpPr>
            <p:cNvPr id="37148" name="Google Shape;394;p27">
              <a:extLst>
                <a:ext uri="{FF2B5EF4-FFF2-40B4-BE49-F238E27FC236}">
                  <a16:creationId xmlns:a16="http://schemas.microsoft.com/office/drawing/2014/main" id="{25A63FE6-5C35-334C-A4E4-009D170EC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575" y="3706875"/>
              <a:ext cx="420150" cy="266700"/>
            </a:xfrm>
            <a:custGeom>
              <a:avLst/>
              <a:gdLst>
                <a:gd name="T0" fmla="*/ 16319 w 16806"/>
                <a:gd name="T1" fmla="*/ 0 h 10668"/>
                <a:gd name="T2" fmla="*/ 488 w 16806"/>
                <a:gd name="T3" fmla="*/ 0 h 10668"/>
                <a:gd name="T4" fmla="*/ 488 w 16806"/>
                <a:gd name="T5" fmla="*/ 0 h 10668"/>
                <a:gd name="T6" fmla="*/ 390 w 16806"/>
                <a:gd name="T7" fmla="*/ 0 h 10668"/>
                <a:gd name="T8" fmla="*/ 293 w 16806"/>
                <a:gd name="T9" fmla="*/ 25 h 10668"/>
                <a:gd name="T10" fmla="*/ 196 w 16806"/>
                <a:gd name="T11" fmla="*/ 73 h 10668"/>
                <a:gd name="T12" fmla="*/ 123 w 16806"/>
                <a:gd name="T13" fmla="*/ 146 h 10668"/>
                <a:gd name="T14" fmla="*/ 74 w 16806"/>
                <a:gd name="T15" fmla="*/ 219 h 10668"/>
                <a:gd name="T16" fmla="*/ 25 w 16806"/>
                <a:gd name="T17" fmla="*/ 292 h 10668"/>
                <a:gd name="T18" fmla="*/ 1 w 16806"/>
                <a:gd name="T19" fmla="*/ 390 h 10668"/>
                <a:gd name="T20" fmla="*/ 1 w 16806"/>
                <a:gd name="T21" fmla="*/ 487 h 10668"/>
                <a:gd name="T22" fmla="*/ 1 w 16806"/>
                <a:gd name="T23" fmla="*/ 10181 h 10668"/>
                <a:gd name="T24" fmla="*/ 1 w 16806"/>
                <a:gd name="T25" fmla="*/ 10181 h 10668"/>
                <a:gd name="T26" fmla="*/ 1 w 16806"/>
                <a:gd name="T27" fmla="*/ 10278 h 10668"/>
                <a:gd name="T28" fmla="*/ 25 w 16806"/>
                <a:gd name="T29" fmla="*/ 10375 h 10668"/>
                <a:gd name="T30" fmla="*/ 74 w 16806"/>
                <a:gd name="T31" fmla="*/ 10448 h 10668"/>
                <a:gd name="T32" fmla="*/ 123 w 16806"/>
                <a:gd name="T33" fmla="*/ 10522 h 10668"/>
                <a:gd name="T34" fmla="*/ 196 w 16806"/>
                <a:gd name="T35" fmla="*/ 10570 h 10668"/>
                <a:gd name="T36" fmla="*/ 293 w 16806"/>
                <a:gd name="T37" fmla="*/ 10619 h 10668"/>
                <a:gd name="T38" fmla="*/ 390 w 16806"/>
                <a:gd name="T39" fmla="*/ 10643 h 10668"/>
                <a:gd name="T40" fmla="*/ 488 w 16806"/>
                <a:gd name="T41" fmla="*/ 10668 h 10668"/>
                <a:gd name="T42" fmla="*/ 16319 w 16806"/>
                <a:gd name="T43" fmla="*/ 10668 h 10668"/>
                <a:gd name="T44" fmla="*/ 16319 w 16806"/>
                <a:gd name="T45" fmla="*/ 10668 h 10668"/>
                <a:gd name="T46" fmla="*/ 16416 w 16806"/>
                <a:gd name="T47" fmla="*/ 10643 h 10668"/>
                <a:gd name="T48" fmla="*/ 16513 w 16806"/>
                <a:gd name="T49" fmla="*/ 10619 h 10668"/>
                <a:gd name="T50" fmla="*/ 16611 w 16806"/>
                <a:gd name="T51" fmla="*/ 10570 h 10668"/>
                <a:gd name="T52" fmla="*/ 16684 w 16806"/>
                <a:gd name="T53" fmla="*/ 10522 h 10668"/>
                <a:gd name="T54" fmla="*/ 16733 w 16806"/>
                <a:gd name="T55" fmla="*/ 10448 h 10668"/>
                <a:gd name="T56" fmla="*/ 16781 w 16806"/>
                <a:gd name="T57" fmla="*/ 10375 h 10668"/>
                <a:gd name="T58" fmla="*/ 16806 w 16806"/>
                <a:gd name="T59" fmla="*/ 10278 h 10668"/>
                <a:gd name="T60" fmla="*/ 16806 w 16806"/>
                <a:gd name="T61" fmla="*/ 10181 h 10668"/>
                <a:gd name="T62" fmla="*/ 16806 w 16806"/>
                <a:gd name="T63" fmla="*/ 487 h 10668"/>
                <a:gd name="T64" fmla="*/ 16806 w 16806"/>
                <a:gd name="T65" fmla="*/ 487 h 10668"/>
                <a:gd name="T66" fmla="*/ 16806 w 16806"/>
                <a:gd name="T67" fmla="*/ 390 h 10668"/>
                <a:gd name="T68" fmla="*/ 16781 w 16806"/>
                <a:gd name="T69" fmla="*/ 292 h 10668"/>
                <a:gd name="T70" fmla="*/ 16733 w 16806"/>
                <a:gd name="T71" fmla="*/ 219 h 10668"/>
                <a:gd name="T72" fmla="*/ 16684 w 16806"/>
                <a:gd name="T73" fmla="*/ 146 h 10668"/>
                <a:gd name="T74" fmla="*/ 16611 w 16806"/>
                <a:gd name="T75" fmla="*/ 73 h 10668"/>
                <a:gd name="T76" fmla="*/ 16513 w 16806"/>
                <a:gd name="T77" fmla="*/ 25 h 10668"/>
                <a:gd name="T78" fmla="*/ 16416 w 16806"/>
                <a:gd name="T79" fmla="*/ 0 h 10668"/>
                <a:gd name="T80" fmla="*/ 16319 w 16806"/>
                <a:gd name="T81" fmla="*/ 0 h 10668"/>
                <a:gd name="T82" fmla="*/ 16319 w 16806"/>
                <a:gd name="T83" fmla="*/ 0 h 10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49" name="Google Shape;395;p27">
              <a:extLst>
                <a:ext uri="{FF2B5EF4-FFF2-40B4-BE49-F238E27FC236}">
                  <a16:creationId xmlns:a16="http://schemas.microsoft.com/office/drawing/2014/main" id="{75A9CE01-8F79-9148-88E6-99C868038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475" y="3681900"/>
              <a:ext cx="24375" cy="25000"/>
            </a:xfrm>
            <a:custGeom>
              <a:avLst/>
              <a:gdLst>
                <a:gd name="T0" fmla="*/ 974 w 975"/>
                <a:gd name="T1" fmla="*/ 999 h 1000"/>
                <a:gd name="T2" fmla="*/ 974 w 975"/>
                <a:gd name="T3" fmla="*/ 488 h 1000"/>
                <a:gd name="T4" fmla="*/ 974 w 975"/>
                <a:gd name="T5" fmla="*/ 488 h 1000"/>
                <a:gd name="T6" fmla="*/ 974 w 975"/>
                <a:gd name="T7" fmla="*/ 390 h 1000"/>
                <a:gd name="T8" fmla="*/ 926 w 975"/>
                <a:gd name="T9" fmla="*/ 293 h 1000"/>
                <a:gd name="T10" fmla="*/ 901 w 975"/>
                <a:gd name="T11" fmla="*/ 220 h 1000"/>
                <a:gd name="T12" fmla="*/ 828 w 975"/>
                <a:gd name="T13" fmla="*/ 147 h 1000"/>
                <a:gd name="T14" fmla="*/ 755 w 975"/>
                <a:gd name="T15" fmla="*/ 74 h 1000"/>
                <a:gd name="T16" fmla="*/ 682 w 975"/>
                <a:gd name="T17" fmla="*/ 49 h 1000"/>
                <a:gd name="T18" fmla="*/ 585 w 975"/>
                <a:gd name="T19" fmla="*/ 1 h 1000"/>
                <a:gd name="T20" fmla="*/ 487 w 975"/>
                <a:gd name="T21" fmla="*/ 1 h 1000"/>
                <a:gd name="T22" fmla="*/ 487 w 975"/>
                <a:gd name="T23" fmla="*/ 1 h 1000"/>
                <a:gd name="T24" fmla="*/ 390 w 975"/>
                <a:gd name="T25" fmla="*/ 1 h 1000"/>
                <a:gd name="T26" fmla="*/ 292 w 975"/>
                <a:gd name="T27" fmla="*/ 49 h 1000"/>
                <a:gd name="T28" fmla="*/ 219 w 975"/>
                <a:gd name="T29" fmla="*/ 74 h 1000"/>
                <a:gd name="T30" fmla="*/ 146 w 975"/>
                <a:gd name="T31" fmla="*/ 147 h 1000"/>
                <a:gd name="T32" fmla="*/ 73 w 975"/>
                <a:gd name="T33" fmla="*/ 220 h 1000"/>
                <a:gd name="T34" fmla="*/ 49 w 975"/>
                <a:gd name="T35" fmla="*/ 293 h 1000"/>
                <a:gd name="T36" fmla="*/ 0 w 975"/>
                <a:gd name="T37" fmla="*/ 390 h 1000"/>
                <a:gd name="T38" fmla="*/ 0 w 975"/>
                <a:gd name="T39" fmla="*/ 488 h 1000"/>
                <a:gd name="T40" fmla="*/ 0 w 975"/>
                <a:gd name="T41" fmla="*/ 999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50" name="Google Shape;396;p27">
              <a:extLst>
                <a:ext uri="{FF2B5EF4-FFF2-40B4-BE49-F238E27FC236}">
                  <a16:creationId xmlns:a16="http://schemas.microsoft.com/office/drawing/2014/main" id="{A85ABCF1-B073-3147-AC17-F85DE7736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8350" y="3973550"/>
              <a:ext cx="60900" cy="81625"/>
            </a:xfrm>
            <a:custGeom>
              <a:avLst/>
              <a:gdLst>
                <a:gd name="T0" fmla="*/ 1340 w 2436"/>
                <a:gd name="T1" fmla="*/ 1 h 3265"/>
                <a:gd name="T2" fmla="*/ 49 w 2436"/>
                <a:gd name="T3" fmla="*/ 2558 h 3265"/>
                <a:gd name="T4" fmla="*/ 49 w 2436"/>
                <a:gd name="T5" fmla="*/ 2558 h 3265"/>
                <a:gd name="T6" fmla="*/ 24 w 2436"/>
                <a:gd name="T7" fmla="*/ 2631 h 3265"/>
                <a:gd name="T8" fmla="*/ 0 w 2436"/>
                <a:gd name="T9" fmla="*/ 2728 h 3265"/>
                <a:gd name="T10" fmla="*/ 0 w 2436"/>
                <a:gd name="T11" fmla="*/ 2826 h 3265"/>
                <a:gd name="T12" fmla="*/ 24 w 2436"/>
                <a:gd name="T13" fmla="*/ 2923 h 3265"/>
                <a:gd name="T14" fmla="*/ 73 w 2436"/>
                <a:gd name="T15" fmla="*/ 2996 h 3265"/>
                <a:gd name="T16" fmla="*/ 122 w 2436"/>
                <a:gd name="T17" fmla="*/ 3094 h 3265"/>
                <a:gd name="T18" fmla="*/ 195 w 2436"/>
                <a:gd name="T19" fmla="*/ 3142 h 3265"/>
                <a:gd name="T20" fmla="*/ 268 w 2436"/>
                <a:gd name="T21" fmla="*/ 3215 h 3265"/>
                <a:gd name="T22" fmla="*/ 268 w 2436"/>
                <a:gd name="T23" fmla="*/ 3215 h 3265"/>
                <a:gd name="T24" fmla="*/ 390 w 2436"/>
                <a:gd name="T25" fmla="*/ 3240 h 3265"/>
                <a:gd name="T26" fmla="*/ 487 w 2436"/>
                <a:gd name="T27" fmla="*/ 3264 h 3265"/>
                <a:gd name="T28" fmla="*/ 487 w 2436"/>
                <a:gd name="T29" fmla="*/ 3264 h 3265"/>
                <a:gd name="T30" fmla="*/ 633 w 2436"/>
                <a:gd name="T31" fmla="*/ 3240 h 3265"/>
                <a:gd name="T32" fmla="*/ 755 w 2436"/>
                <a:gd name="T33" fmla="*/ 3191 h 3265"/>
                <a:gd name="T34" fmla="*/ 853 w 2436"/>
                <a:gd name="T35" fmla="*/ 3094 h 3265"/>
                <a:gd name="T36" fmla="*/ 926 w 2436"/>
                <a:gd name="T37" fmla="*/ 2996 h 3265"/>
                <a:gd name="T38" fmla="*/ 2436 w 2436"/>
                <a:gd name="T39" fmla="*/ 1 h 3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51" name="Google Shape;397;p27">
              <a:extLst>
                <a:ext uri="{FF2B5EF4-FFF2-40B4-BE49-F238E27FC236}">
                  <a16:creationId xmlns:a16="http://schemas.microsoft.com/office/drawing/2014/main" id="{E9871A9E-62EF-B648-B328-CBC5A921B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050" y="3973550"/>
              <a:ext cx="60925" cy="81625"/>
            </a:xfrm>
            <a:custGeom>
              <a:avLst/>
              <a:gdLst>
                <a:gd name="T0" fmla="*/ 1 w 2437"/>
                <a:gd name="T1" fmla="*/ 1 h 3265"/>
                <a:gd name="T2" fmla="*/ 1511 w 2437"/>
                <a:gd name="T3" fmla="*/ 2996 h 3265"/>
                <a:gd name="T4" fmla="*/ 1511 w 2437"/>
                <a:gd name="T5" fmla="*/ 2996 h 3265"/>
                <a:gd name="T6" fmla="*/ 1584 w 2437"/>
                <a:gd name="T7" fmla="*/ 3094 h 3265"/>
                <a:gd name="T8" fmla="*/ 1681 w 2437"/>
                <a:gd name="T9" fmla="*/ 3191 h 3265"/>
                <a:gd name="T10" fmla="*/ 1803 w 2437"/>
                <a:gd name="T11" fmla="*/ 3240 h 3265"/>
                <a:gd name="T12" fmla="*/ 1949 w 2437"/>
                <a:gd name="T13" fmla="*/ 3264 h 3265"/>
                <a:gd name="T14" fmla="*/ 1949 w 2437"/>
                <a:gd name="T15" fmla="*/ 3264 h 3265"/>
                <a:gd name="T16" fmla="*/ 2047 w 2437"/>
                <a:gd name="T17" fmla="*/ 3240 h 3265"/>
                <a:gd name="T18" fmla="*/ 2168 w 2437"/>
                <a:gd name="T19" fmla="*/ 3215 h 3265"/>
                <a:gd name="T20" fmla="*/ 2168 w 2437"/>
                <a:gd name="T21" fmla="*/ 3215 h 3265"/>
                <a:gd name="T22" fmla="*/ 2241 w 2437"/>
                <a:gd name="T23" fmla="*/ 3142 h 3265"/>
                <a:gd name="T24" fmla="*/ 2315 w 2437"/>
                <a:gd name="T25" fmla="*/ 3094 h 3265"/>
                <a:gd name="T26" fmla="*/ 2363 w 2437"/>
                <a:gd name="T27" fmla="*/ 2996 h 3265"/>
                <a:gd name="T28" fmla="*/ 2412 w 2437"/>
                <a:gd name="T29" fmla="*/ 2923 h 3265"/>
                <a:gd name="T30" fmla="*/ 2436 w 2437"/>
                <a:gd name="T31" fmla="*/ 2826 h 3265"/>
                <a:gd name="T32" fmla="*/ 2436 w 2437"/>
                <a:gd name="T33" fmla="*/ 2728 h 3265"/>
                <a:gd name="T34" fmla="*/ 2412 w 2437"/>
                <a:gd name="T35" fmla="*/ 2631 h 3265"/>
                <a:gd name="T36" fmla="*/ 2388 w 2437"/>
                <a:gd name="T37" fmla="*/ 2558 h 3265"/>
                <a:gd name="T38" fmla="*/ 1097 w 2437"/>
                <a:gd name="T39" fmla="*/ 1 h 3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52" name="Google Shape;398;p27">
              <a:extLst>
                <a:ext uri="{FF2B5EF4-FFF2-40B4-BE49-F238E27FC236}">
                  <a16:creationId xmlns:a16="http://schemas.microsoft.com/office/drawing/2014/main" id="{16107FBF-A604-3143-9F89-A8D0D8DFE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925" y="3731225"/>
              <a:ext cx="371450" cy="218000"/>
            </a:xfrm>
            <a:custGeom>
              <a:avLst/>
              <a:gdLst>
                <a:gd name="T0" fmla="*/ 1 w 14858"/>
                <a:gd name="T1" fmla="*/ 0 h 8720"/>
                <a:gd name="T2" fmla="*/ 1 w 14858"/>
                <a:gd name="T3" fmla="*/ 8719 h 8720"/>
                <a:gd name="T4" fmla="*/ 14857 w 14858"/>
                <a:gd name="T5" fmla="*/ 8719 h 8720"/>
                <a:gd name="T6" fmla="*/ 14857 w 14858"/>
                <a:gd name="T7" fmla="*/ 0 h 8720"/>
                <a:gd name="T8" fmla="*/ 1 w 14858"/>
                <a:gd name="T9" fmla="*/ 0 h 8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53" name="Google Shape;399;p27">
              <a:extLst>
                <a:ext uri="{FF2B5EF4-FFF2-40B4-BE49-F238E27FC236}">
                  <a16:creationId xmlns:a16="http://schemas.microsoft.com/office/drawing/2014/main" id="{A914E900-4507-324A-B353-06BFF1409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250" y="3784800"/>
              <a:ext cx="230200" cy="115725"/>
            </a:xfrm>
            <a:custGeom>
              <a:avLst/>
              <a:gdLst>
                <a:gd name="T0" fmla="*/ 9207 w 9208"/>
                <a:gd name="T1" fmla="*/ 1 h 4629"/>
                <a:gd name="T2" fmla="*/ 5213 w 9208"/>
                <a:gd name="T3" fmla="*/ 3995 h 4629"/>
                <a:gd name="T4" fmla="*/ 5213 w 9208"/>
                <a:gd name="T5" fmla="*/ 3995 h 4629"/>
                <a:gd name="T6" fmla="*/ 5140 w 9208"/>
                <a:gd name="T7" fmla="*/ 4044 h 4629"/>
                <a:gd name="T8" fmla="*/ 5067 w 9208"/>
                <a:gd name="T9" fmla="*/ 4092 h 4629"/>
                <a:gd name="T10" fmla="*/ 4969 w 9208"/>
                <a:gd name="T11" fmla="*/ 4117 h 4629"/>
                <a:gd name="T12" fmla="*/ 4872 w 9208"/>
                <a:gd name="T13" fmla="*/ 4141 h 4629"/>
                <a:gd name="T14" fmla="*/ 4774 w 9208"/>
                <a:gd name="T15" fmla="*/ 4117 h 4629"/>
                <a:gd name="T16" fmla="*/ 4677 w 9208"/>
                <a:gd name="T17" fmla="*/ 4092 h 4629"/>
                <a:gd name="T18" fmla="*/ 4604 w 9208"/>
                <a:gd name="T19" fmla="*/ 4044 h 4629"/>
                <a:gd name="T20" fmla="*/ 4531 w 9208"/>
                <a:gd name="T21" fmla="*/ 3995 h 4629"/>
                <a:gd name="T22" fmla="*/ 2582 w 9208"/>
                <a:gd name="T23" fmla="*/ 2046 h 4629"/>
                <a:gd name="T24" fmla="*/ 1 w 9208"/>
                <a:gd name="T25" fmla="*/ 4628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54" name="Google Shape;400;p27">
              <a:extLst>
                <a:ext uri="{FF2B5EF4-FFF2-40B4-BE49-F238E27FC236}">
                  <a16:creationId xmlns:a16="http://schemas.microsoft.com/office/drawing/2014/main" id="{EB62FCDA-8DF8-804C-BE6B-6B2E2DA2E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700" y="3779925"/>
              <a:ext cx="68825" cy="68825"/>
            </a:xfrm>
            <a:custGeom>
              <a:avLst/>
              <a:gdLst>
                <a:gd name="T0" fmla="*/ 0 w 2753"/>
                <a:gd name="T1" fmla="*/ 1 h 2753"/>
                <a:gd name="T2" fmla="*/ 2265 w 2753"/>
                <a:gd name="T3" fmla="*/ 1 h 2753"/>
                <a:gd name="T4" fmla="*/ 2265 w 2753"/>
                <a:gd name="T5" fmla="*/ 1 h 2753"/>
                <a:gd name="T6" fmla="*/ 2363 w 2753"/>
                <a:gd name="T7" fmla="*/ 1 h 2753"/>
                <a:gd name="T8" fmla="*/ 2460 w 2753"/>
                <a:gd name="T9" fmla="*/ 25 h 2753"/>
                <a:gd name="T10" fmla="*/ 2533 w 2753"/>
                <a:gd name="T11" fmla="*/ 74 h 2753"/>
                <a:gd name="T12" fmla="*/ 2606 w 2753"/>
                <a:gd name="T13" fmla="*/ 147 h 2753"/>
                <a:gd name="T14" fmla="*/ 2680 w 2753"/>
                <a:gd name="T15" fmla="*/ 220 h 2753"/>
                <a:gd name="T16" fmla="*/ 2728 w 2753"/>
                <a:gd name="T17" fmla="*/ 293 h 2753"/>
                <a:gd name="T18" fmla="*/ 2753 w 2753"/>
                <a:gd name="T19" fmla="*/ 390 h 2753"/>
                <a:gd name="T20" fmla="*/ 2753 w 2753"/>
                <a:gd name="T21" fmla="*/ 488 h 2753"/>
                <a:gd name="T22" fmla="*/ 2753 w 2753"/>
                <a:gd name="T23" fmla="*/ 2753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6" name="Google Shape;401;p27">
            <a:extLst>
              <a:ext uri="{FF2B5EF4-FFF2-40B4-BE49-F238E27FC236}">
                <a16:creationId xmlns:a16="http://schemas.microsoft.com/office/drawing/2014/main" id="{3C572016-C652-C94F-A688-D071F2447EF5}"/>
              </a:ext>
            </a:extLst>
          </p:cNvPr>
          <p:cNvGrpSpPr>
            <a:grpSpLocks/>
          </p:cNvGrpSpPr>
          <p:nvPr/>
        </p:nvGrpSpPr>
        <p:grpSpPr bwMode="auto">
          <a:xfrm>
            <a:off x="4846638" y="3182938"/>
            <a:ext cx="392112" cy="392112"/>
            <a:chOff x="5941025" y="3634400"/>
            <a:chExt cx="467650" cy="467650"/>
          </a:xfrm>
        </p:grpSpPr>
        <p:sp>
          <p:nvSpPr>
            <p:cNvPr id="37142" name="Google Shape;402;p27">
              <a:extLst>
                <a:ext uri="{FF2B5EF4-FFF2-40B4-BE49-F238E27FC236}">
                  <a16:creationId xmlns:a16="http://schemas.microsoft.com/office/drawing/2014/main" id="{18FFEE34-323A-4A43-AC7B-F2B9C8A94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025" y="3634400"/>
              <a:ext cx="467650" cy="467650"/>
            </a:xfrm>
            <a:custGeom>
              <a:avLst/>
              <a:gdLst>
                <a:gd name="T0" fmla="*/ 8866 w 18706"/>
                <a:gd name="T1" fmla="*/ 25 h 18706"/>
                <a:gd name="T2" fmla="*/ 7478 w 18706"/>
                <a:gd name="T3" fmla="*/ 196 h 18706"/>
                <a:gd name="T4" fmla="*/ 6138 w 18706"/>
                <a:gd name="T5" fmla="*/ 585 h 18706"/>
                <a:gd name="T6" fmla="*/ 4896 w 18706"/>
                <a:gd name="T7" fmla="*/ 1146 h 18706"/>
                <a:gd name="T8" fmla="*/ 3751 w 18706"/>
                <a:gd name="T9" fmla="*/ 1876 h 18706"/>
                <a:gd name="T10" fmla="*/ 2753 w 18706"/>
                <a:gd name="T11" fmla="*/ 2753 h 18706"/>
                <a:gd name="T12" fmla="*/ 1876 w 18706"/>
                <a:gd name="T13" fmla="*/ 3752 h 18706"/>
                <a:gd name="T14" fmla="*/ 1145 w 18706"/>
                <a:gd name="T15" fmla="*/ 4896 h 18706"/>
                <a:gd name="T16" fmla="*/ 585 w 18706"/>
                <a:gd name="T17" fmla="*/ 6138 h 18706"/>
                <a:gd name="T18" fmla="*/ 196 w 18706"/>
                <a:gd name="T19" fmla="*/ 7478 h 18706"/>
                <a:gd name="T20" fmla="*/ 25 w 18706"/>
                <a:gd name="T21" fmla="*/ 8866 h 18706"/>
                <a:gd name="T22" fmla="*/ 25 w 18706"/>
                <a:gd name="T23" fmla="*/ 9840 h 18706"/>
                <a:gd name="T24" fmla="*/ 196 w 18706"/>
                <a:gd name="T25" fmla="*/ 11229 h 18706"/>
                <a:gd name="T26" fmla="*/ 585 w 18706"/>
                <a:gd name="T27" fmla="*/ 12568 h 18706"/>
                <a:gd name="T28" fmla="*/ 1145 w 18706"/>
                <a:gd name="T29" fmla="*/ 13810 h 18706"/>
                <a:gd name="T30" fmla="*/ 1876 w 18706"/>
                <a:gd name="T31" fmla="*/ 14955 h 18706"/>
                <a:gd name="T32" fmla="*/ 2753 w 18706"/>
                <a:gd name="T33" fmla="*/ 15953 h 18706"/>
                <a:gd name="T34" fmla="*/ 3751 w 18706"/>
                <a:gd name="T35" fmla="*/ 16830 h 18706"/>
                <a:gd name="T36" fmla="*/ 4896 w 18706"/>
                <a:gd name="T37" fmla="*/ 17561 h 18706"/>
                <a:gd name="T38" fmla="*/ 6138 w 18706"/>
                <a:gd name="T39" fmla="*/ 18121 h 18706"/>
                <a:gd name="T40" fmla="*/ 7478 w 18706"/>
                <a:gd name="T41" fmla="*/ 18511 h 18706"/>
                <a:gd name="T42" fmla="*/ 8866 w 18706"/>
                <a:gd name="T43" fmla="*/ 18681 h 18706"/>
                <a:gd name="T44" fmla="*/ 9840 w 18706"/>
                <a:gd name="T45" fmla="*/ 18681 h 18706"/>
                <a:gd name="T46" fmla="*/ 11228 w 18706"/>
                <a:gd name="T47" fmla="*/ 18511 h 18706"/>
                <a:gd name="T48" fmla="*/ 12568 w 18706"/>
                <a:gd name="T49" fmla="*/ 18121 h 18706"/>
                <a:gd name="T50" fmla="*/ 13810 w 18706"/>
                <a:gd name="T51" fmla="*/ 17561 h 18706"/>
                <a:gd name="T52" fmla="*/ 14955 w 18706"/>
                <a:gd name="T53" fmla="*/ 16830 h 18706"/>
                <a:gd name="T54" fmla="*/ 15953 w 18706"/>
                <a:gd name="T55" fmla="*/ 15953 h 18706"/>
                <a:gd name="T56" fmla="*/ 16830 w 18706"/>
                <a:gd name="T57" fmla="*/ 14955 h 18706"/>
                <a:gd name="T58" fmla="*/ 17561 w 18706"/>
                <a:gd name="T59" fmla="*/ 13810 h 18706"/>
                <a:gd name="T60" fmla="*/ 18121 w 18706"/>
                <a:gd name="T61" fmla="*/ 12568 h 18706"/>
                <a:gd name="T62" fmla="*/ 18511 w 18706"/>
                <a:gd name="T63" fmla="*/ 11229 h 18706"/>
                <a:gd name="T64" fmla="*/ 18681 w 18706"/>
                <a:gd name="T65" fmla="*/ 9840 h 18706"/>
                <a:gd name="T66" fmla="*/ 18681 w 18706"/>
                <a:gd name="T67" fmla="*/ 8866 h 18706"/>
                <a:gd name="T68" fmla="*/ 18511 w 18706"/>
                <a:gd name="T69" fmla="*/ 7478 h 18706"/>
                <a:gd name="T70" fmla="*/ 18121 w 18706"/>
                <a:gd name="T71" fmla="*/ 6138 h 18706"/>
                <a:gd name="T72" fmla="*/ 17561 w 18706"/>
                <a:gd name="T73" fmla="*/ 4896 h 18706"/>
                <a:gd name="T74" fmla="*/ 16830 w 18706"/>
                <a:gd name="T75" fmla="*/ 3752 h 18706"/>
                <a:gd name="T76" fmla="*/ 15953 w 18706"/>
                <a:gd name="T77" fmla="*/ 2753 h 18706"/>
                <a:gd name="T78" fmla="*/ 14955 w 18706"/>
                <a:gd name="T79" fmla="*/ 1876 h 18706"/>
                <a:gd name="T80" fmla="*/ 13810 w 18706"/>
                <a:gd name="T81" fmla="*/ 1146 h 18706"/>
                <a:gd name="T82" fmla="*/ 12568 w 18706"/>
                <a:gd name="T83" fmla="*/ 585 h 18706"/>
                <a:gd name="T84" fmla="*/ 11228 w 18706"/>
                <a:gd name="T85" fmla="*/ 196 h 18706"/>
                <a:gd name="T86" fmla="*/ 9840 w 18706"/>
                <a:gd name="T87" fmla="*/ 25 h 18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43" name="Google Shape;403;p27">
              <a:extLst>
                <a:ext uri="{FF2B5EF4-FFF2-40B4-BE49-F238E27FC236}">
                  <a16:creationId xmlns:a16="http://schemas.microsoft.com/office/drawing/2014/main" id="{DFD2CAFB-0A1E-3140-9110-0C11DE95A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975" y="3753150"/>
              <a:ext cx="19525" cy="18900"/>
            </a:xfrm>
            <a:custGeom>
              <a:avLst/>
              <a:gdLst>
                <a:gd name="T0" fmla="*/ 585 w 781"/>
                <a:gd name="T1" fmla="*/ 0 h 756"/>
                <a:gd name="T2" fmla="*/ 585 w 781"/>
                <a:gd name="T3" fmla="*/ 0 h 756"/>
                <a:gd name="T4" fmla="*/ 658 w 781"/>
                <a:gd name="T5" fmla="*/ 24 h 756"/>
                <a:gd name="T6" fmla="*/ 707 w 781"/>
                <a:gd name="T7" fmla="*/ 49 h 756"/>
                <a:gd name="T8" fmla="*/ 756 w 781"/>
                <a:gd name="T9" fmla="*/ 122 h 756"/>
                <a:gd name="T10" fmla="*/ 780 w 781"/>
                <a:gd name="T11" fmla="*/ 195 h 756"/>
                <a:gd name="T12" fmla="*/ 780 w 781"/>
                <a:gd name="T13" fmla="*/ 195 h 756"/>
                <a:gd name="T14" fmla="*/ 756 w 781"/>
                <a:gd name="T15" fmla="*/ 268 h 756"/>
                <a:gd name="T16" fmla="*/ 707 w 781"/>
                <a:gd name="T17" fmla="*/ 390 h 756"/>
                <a:gd name="T18" fmla="*/ 658 w 781"/>
                <a:gd name="T19" fmla="*/ 487 h 756"/>
                <a:gd name="T20" fmla="*/ 585 w 781"/>
                <a:gd name="T21" fmla="*/ 560 h 756"/>
                <a:gd name="T22" fmla="*/ 585 w 781"/>
                <a:gd name="T23" fmla="*/ 560 h 756"/>
                <a:gd name="T24" fmla="*/ 488 w 781"/>
                <a:gd name="T25" fmla="*/ 633 h 756"/>
                <a:gd name="T26" fmla="*/ 390 w 781"/>
                <a:gd name="T27" fmla="*/ 706 h 756"/>
                <a:gd name="T28" fmla="*/ 293 w 781"/>
                <a:gd name="T29" fmla="*/ 755 h 756"/>
                <a:gd name="T30" fmla="*/ 196 w 781"/>
                <a:gd name="T31" fmla="*/ 755 h 756"/>
                <a:gd name="T32" fmla="*/ 196 w 781"/>
                <a:gd name="T33" fmla="*/ 755 h 756"/>
                <a:gd name="T34" fmla="*/ 122 w 781"/>
                <a:gd name="T35" fmla="*/ 755 h 756"/>
                <a:gd name="T36" fmla="*/ 74 w 781"/>
                <a:gd name="T37" fmla="*/ 706 h 756"/>
                <a:gd name="T38" fmla="*/ 25 w 781"/>
                <a:gd name="T39" fmla="*/ 633 h 756"/>
                <a:gd name="T40" fmla="*/ 1 w 781"/>
                <a:gd name="T41" fmla="*/ 560 h 756"/>
                <a:gd name="T42" fmla="*/ 1 w 781"/>
                <a:gd name="T43" fmla="*/ 560 h 756"/>
                <a:gd name="T44" fmla="*/ 25 w 781"/>
                <a:gd name="T45" fmla="*/ 487 h 756"/>
                <a:gd name="T46" fmla="*/ 74 w 781"/>
                <a:gd name="T47" fmla="*/ 390 h 756"/>
                <a:gd name="T48" fmla="*/ 122 w 781"/>
                <a:gd name="T49" fmla="*/ 268 h 756"/>
                <a:gd name="T50" fmla="*/ 196 w 781"/>
                <a:gd name="T51" fmla="*/ 195 h 756"/>
                <a:gd name="T52" fmla="*/ 196 w 781"/>
                <a:gd name="T53" fmla="*/ 195 h 756"/>
                <a:gd name="T54" fmla="*/ 293 w 781"/>
                <a:gd name="T55" fmla="*/ 122 h 756"/>
                <a:gd name="T56" fmla="*/ 390 w 781"/>
                <a:gd name="T57" fmla="*/ 49 h 756"/>
                <a:gd name="T58" fmla="*/ 488 w 781"/>
                <a:gd name="T59" fmla="*/ 24 h 756"/>
                <a:gd name="T60" fmla="*/ 585 w 781"/>
                <a:gd name="T61" fmla="*/ 0 h 756"/>
                <a:gd name="T62" fmla="*/ 585 w 781"/>
                <a:gd name="T63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44" name="Google Shape;404;p27">
              <a:extLst>
                <a:ext uri="{FF2B5EF4-FFF2-40B4-BE49-F238E27FC236}">
                  <a16:creationId xmlns:a16="http://schemas.microsoft.com/office/drawing/2014/main" id="{94AFD579-6D80-5D49-8A5F-497EBC66B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475" y="3695900"/>
              <a:ext cx="177800" cy="351350"/>
            </a:xfrm>
            <a:custGeom>
              <a:avLst/>
              <a:gdLst>
                <a:gd name="T0" fmla="*/ 3215 w 7112"/>
                <a:gd name="T1" fmla="*/ 829 h 14054"/>
                <a:gd name="T2" fmla="*/ 3800 w 7112"/>
                <a:gd name="T3" fmla="*/ 1024 h 14054"/>
                <a:gd name="T4" fmla="*/ 4262 w 7112"/>
                <a:gd name="T5" fmla="*/ 780 h 14054"/>
                <a:gd name="T6" fmla="*/ 4847 w 7112"/>
                <a:gd name="T7" fmla="*/ 390 h 14054"/>
                <a:gd name="T8" fmla="*/ 5894 w 7112"/>
                <a:gd name="T9" fmla="*/ 25 h 14054"/>
                <a:gd name="T10" fmla="*/ 6040 w 7112"/>
                <a:gd name="T11" fmla="*/ 317 h 14054"/>
                <a:gd name="T12" fmla="*/ 5772 w 7112"/>
                <a:gd name="T13" fmla="*/ 926 h 14054"/>
                <a:gd name="T14" fmla="*/ 5992 w 7112"/>
                <a:gd name="T15" fmla="*/ 1340 h 14054"/>
                <a:gd name="T16" fmla="*/ 5797 w 7112"/>
                <a:gd name="T17" fmla="*/ 1730 h 14054"/>
                <a:gd name="T18" fmla="*/ 5212 w 7112"/>
                <a:gd name="T19" fmla="*/ 1535 h 14054"/>
                <a:gd name="T20" fmla="*/ 4652 w 7112"/>
                <a:gd name="T21" fmla="*/ 1340 h 14054"/>
                <a:gd name="T22" fmla="*/ 4116 w 7112"/>
                <a:gd name="T23" fmla="*/ 1559 h 14054"/>
                <a:gd name="T24" fmla="*/ 3702 w 7112"/>
                <a:gd name="T25" fmla="*/ 1730 h 14054"/>
                <a:gd name="T26" fmla="*/ 3312 w 7112"/>
                <a:gd name="T27" fmla="*/ 1900 h 14054"/>
                <a:gd name="T28" fmla="*/ 3507 w 7112"/>
                <a:gd name="T29" fmla="*/ 2485 h 14054"/>
                <a:gd name="T30" fmla="*/ 4141 w 7112"/>
                <a:gd name="T31" fmla="*/ 2534 h 14054"/>
                <a:gd name="T32" fmla="*/ 4920 w 7112"/>
                <a:gd name="T33" fmla="*/ 1949 h 14054"/>
                <a:gd name="T34" fmla="*/ 5212 w 7112"/>
                <a:gd name="T35" fmla="*/ 2095 h 14054"/>
                <a:gd name="T36" fmla="*/ 5407 w 7112"/>
                <a:gd name="T37" fmla="*/ 2290 h 14054"/>
                <a:gd name="T38" fmla="*/ 5845 w 7112"/>
                <a:gd name="T39" fmla="*/ 2558 h 14054"/>
                <a:gd name="T40" fmla="*/ 5602 w 7112"/>
                <a:gd name="T41" fmla="*/ 2996 h 14054"/>
                <a:gd name="T42" fmla="*/ 4993 w 7112"/>
                <a:gd name="T43" fmla="*/ 3289 h 14054"/>
                <a:gd name="T44" fmla="*/ 4262 w 7112"/>
                <a:gd name="T45" fmla="*/ 3800 h 14054"/>
                <a:gd name="T46" fmla="*/ 3142 w 7112"/>
                <a:gd name="T47" fmla="*/ 4750 h 14054"/>
                <a:gd name="T48" fmla="*/ 2119 w 7112"/>
                <a:gd name="T49" fmla="*/ 5310 h 14054"/>
                <a:gd name="T50" fmla="*/ 1242 w 7112"/>
                <a:gd name="T51" fmla="*/ 5529 h 14054"/>
                <a:gd name="T52" fmla="*/ 1047 w 7112"/>
                <a:gd name="T53" fmla="*/ 5895 h 14054"/>
                <a:gd name="T54" fmla="*/ 1315 w 7112"/>
                <a:gd name="T55" fmla="*/ 6357 h 14054"/>
                <a:gd name="T56" fmla="*/ 1876 w 7112"/>
                <a:gd name="T57" fmla="*/ 6601 h 14054"/>
                <a:gd name="T58" fmla="*/ 2825 w 7112"/>
                <a:gd name="T59" fmla="*/ 7380 h 14054"/>
                <a:gd name="T60" fmla="*/ 3239 w 7112"/>
                <a:gd name="T61" fmla="*/ 7332 h 14054"/>
                <a:gd name="T62" fmla="*/ 3873 w 7112"/>
                <a:gd name="T63" fmla="*/ 7234 h 14054"/>
                <a:gd name="T64" fmla="*/ 4457 w 7112"/>
                <a:gd name="T65" fmla="*/ 7551 h 14054"/>
                <a:gd name="T66" fmla="*/ 5066 w 7112"/>
                <a:gd name="T67" fmla="*/ 7843 h 14054"/>
                <a:gd name="T68" fmla="*/ 5797 w 7112"/>
                <a:gd name="T69" fmla="*/ 8355 h 14054"/>
                <a:gd name="T70" fmla="*/ 6162 w 7112"/>
                <a:gd name="T71" fmla="*/ 8549 h 14054"/>
                <a:gd name="T72" fmla="*/ 6649 w 7112"/>
                <a:gd name="T73" fmla="*/ 8769 h 14054"/>
                <a:gd name="T74" fmla="*/ 7063 w 7112"/>
                <a:gd name="T75" fmla="*/ 9134 h 14054"/>
                <a:gd name="T76" fmla="*/ 7014 w 7112"/>
                <a:gd name="T77" fmla="*/ 9597 h 14054"/>
                <a:gd name="T78" fmla="*/ 6747 w 7112"/>
                <a:gd name="T79" fmla="*/ 10084 h 14054"/>
                <a:gd name="T80" fmla="*/ 6357 w 7112"/>
                <a:gd name="T81" fmla="*/ 10644 h 14054"/>
                <a:gd name="T82" fmla="*/ 5943 w 7112"/>
                <a:gd name="T83" fmla="*/ 11326 h 14054"/>
                <a:gd name="T84" fmla="*/ 5334 w 7112"/>
                <a:gd name="T85" fmla="*/ 12105 h 14054"/>
                <a:gd name="T86" fmla="*/ 5042 w 7112"/>
                <a:gd name="T87" fmla="*/ 12714 h 14054"/>
                <a:gd name="T88" fmla="*/ 4652 w 7112"/>
                <a:gd name="T89" fmla="*/ 13299 h 14054"/>
                <a:gd name="T90" fmla="*/ 4774 w 7112"/>
                <a:gd name="T91" fmla="*/ 13640 h 14054"/>
                <a:gd name="T92" fmla="*/ 4725 w 7112"/>
                <a:gd name="T93" fmla="*/ 14054 h 14054"/>
                <a:gd name="T94" fmla="*/ 4262 w 7112"/>
                <a:gd name="T95" fmla="*/ 13883 h 14054"/>
                <a:gd name="T96" fmla="*/ 4092 w 7112"/>
                <a:gd name="T97" fmla="*/ 13299 h 14054"/>
                <a:gd name="T98" fmla="*/ 3848 w 7112"/>
                <a:gd name="T99" fmla="*/ 12690 h 14054"/>
                <a:gd name="T100" fmla="*/ 3702 w 7112"/>
                <a:gd name="T101" fmla="*/ 11472 h 14054"/>
                <a:gd name="T102" fmla="*/ 3410 w 7112"/>
                <a:gd name="T103" fmla="*/ 10425 h 14054"/>
                <a:gd name="T104" fmla="*/ 2801 w 7112"/>
                <a:gd name="T105" fmla="*/ 9621 h 14054"/>
                <a:gd name="T106" fmla="*/ 2655 w 7112"/>
                <a:gd name="T107" fmla="*/ 9231 h 14054"/>
                <a:gd name="T108" fmla="*/ 2582 w 7112"/>
                <a:gd name="T109" fmla="*/ 8598 h 14054"/>
                <a:gd name="T110" fmla="*/ 2728 w 7112"/>
                <a:gd name="T111" fmla="*/ 8160 h 14054"/>
                <a:gd name="T112" fmla="*/ 2655 w 7112"/>
                <a:gd name="T113" fmla="*/ 7697 h 14054"/>
                <a:gd name="T114" fmla="*/ 2119 w 7112"/>
                <a:gd name="T115" fmla="*/ 7502 h 14054"/>
                <a:gd name="T116" fmla="*/ 1340 w 7112"/>
                <a:gd name="T117" fmla="*/ 6869 h 14054"/>
                <a:gd name="T118" fmla="*/ 463 w 7112"/>
                <a:gd name="T119" fmla="*/ 6284 h 14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45" name="Google Shape;405;p27">
              <a:extLst>
                <a:ext uri="{FF2B5EF4-FFF2-40B4-BE49-F238E27FC236}">
                  <a16:creationId xmlns:a16="http://schemas.microsoft.com/office/drawing/2014/main" id="{17586D3B-1608-0E48-A0EF-77A332D59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575" y="3695900"/>
              <a:ext cx="86475" cy="47525"/>
            </a:xfrm>
            <a:custGeom>
              <a:avLst/>
              <a:gdLst>
                <a:gd name="T0" fmla="*/ 2022 w 3459"/>
                <a:gd name="T1" fmla="*/ 1340 h 1901"/>
                <a:gd name="T2" fmla="*/ 1827 w 3459"/>
                <a:gd name="T3" fmla="*/ 1486 h 1901"/>
                <a:gd name="T4" fmla="*/ 1632 w 3459"/>
                <a:gd name="T5" fmla="*/ 1535 h 1901"/>
                <a:gd name="T6" fmla="*/ 1559 w 3459"/>
                <a:gd name="T7" fmla="*/ 1535 h 1901"/>
                <a:gd name="T8" fmla="*/ 1340 w 3459"/>
                <a:gd name="T9" fmla="*/ 1657 h 1901"/>
                <a:gd name="T10" fmla="*/ 1267 w 3459"/>
                <a:gd name="T11" fmla="*/ 1730 h 1901"/>
                <a:gd name="T12" fmla="*/ 1072 w 3459"/>
                <a:gd name="T13" fmla="*/ 1852 h 1901"/>
                <a:gd name="T14" fmla="*/ 877 w 3459"/>
                <a:gd name="T15" fmla="*/ 1900 h 1901"/>
                <a:gd name="T16" fmla="*/ 779 w 3459"/>
                <a:gd name="T17" fmla="*/ 1900 h 1901"/>
                <a:gd name="T18" fmla="*/ 585 w 3459"/>
                <a:gd name="T19" fmla="*/ 1803 h 1901"/>
                <a:gd name="T20" fmla="*/ 512 w 3459"/>
                <a:gd name="T21" fmla="*/ 1730 h 1901"/>
                <a:gd name="T22" fmla="*/ 414 w 3459"/>
                <a:gd name="T23" fmla="*/ 1535 h 1901"/>
                <a:gd name="T24" fmla="*/ 512 w 3459"/>
                <a:gd name="T25" fmla="*/ 1340 h 1901"/>
                <a:gd name="T26" fmla="*/ 585 w 3459"/>
                <a:gd name="T27" fmla="*/ 1243 h 1901"/>
                <a:gd name="T28" fmla="*/ 682 w 3459"/>
                <a:gd name="T29" fmla="*/ 1048 h 1901"/>
                <a:gd name="T30" fmla="*/ 682 w 3459"/>
                <a:gd name="T31" fmla="*/ 951 h 1901"/>
                <a:gd name="T32" fmla="*/ 633 w 3459"/>
                <a:gd name="T33" fmla="*/ 731 h 1901"/>
                <a:gd name="T34" fmla="*/ 585 w 3459"/>
                <a:gd name="T35" fmla="*/ 683 h 1901"/>
                <a:gd name="T36" fmla="*/ 463 w 3459"/>
                <a:gd name="T37" fmla="*/ 610 h 1901"/>
                <a:gd name="T38" fmla="*/ 317 w 3459"/>
                <a:gd name="T39" fmla="*/ 585 h 1901"/>
                <a:gd name="T40" fmla="*/ 73 w 3459"/>
                <a:gd name="T41" fmla="*/ 512 h 1901"/>
                <a:gd name="T42" fmla="*/ 24 w 3459"/>
                <a:gd name="T43" fmla="*/ 488 h 1901"/>
                <a:gd name="T44" fmla="*/ 24 w 3459"/>
                <a:gd name="T45" fmla="*/ 366 h 1901"/>
                <a:gd name="T46" fmla="*/ 122 w 3459"/>
                <a:gd name="T47" fmla="*/ 196 h 1901"/>
                <a:gd name="T48" fmla="*/ 171 w 3459"/>
                <a:gd name="T49" fmla="*/ 171 h 1901"/>
                <a:gd name="T50" fmla="*/ 512 w 3459"/>
                <a:gd name="T51" fmla="*/ 74 h 1901"/>
                <a:gd name="T52" fmla="*/ 1145 w 3459"/>
                <a:gd name="T53" fmla="*/ 1 h 1901"/>
                <a:gd name="T54" fmla="*/ 2509 w 3459"/>
                <a:gd name="T55" fmla="*/ 1 h 1901"/>
                <a:gd name="T56" fmla="*/ 3142 w 3459"/>
                <a:gd name="T57" fmla="*/ 49 h 1901"/>
                <a:gd name="T58" fmla="*/ 3434 w 3459"/>
                <a:gd name="T59" fmla="*/ 98 h 1901"/>
                <a:gd name="T60" fmla="*/ 3458 w 3459"/>
                <a:gd name="T61" fmla="*/ 123 h 1901"/>
                <a:gd name="T62" fmla="*/ 3361 w 3459"/>
                <a:gd name="T63" fmla="*/ 317 h 1901"/>
                <a:gd name="T64" fmla="*/ 3069 w 3459"/>
                <a:gd name="T65" fmla="*/ 683 h 1901"/>
                <a:gd name="T66" fmla="*/ 2874 w 3459"/>
                <a:gd name="T67" fmla="*/ 853 h 1901"/>
                <a:gd name="T68" fmla="*/ 2509 w 3459"/>
                <a:gd name="T69" fmla="*/ 1121 h 1901"/>
                <a:gd name="T70" fmla="*/ 2411 w 3459"/>
                <a:gd name="T71" fmla="*/ 1145 h 1901"/>
                <a:gd name="T72" fmla="*/ 2216 w 3459"/>
                <a:gd name="T73" fmla="*/ 1194 h 1901"/>
                <a:gd name="T74" fmla="*/ 2022 w 3459"/>
                <a:gd name="T75" fmla="*/ 1340 h 1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46" name="Google Shape;406;p27">
              <a:extLst>
                <a:ext uri="{FF2B5EF4-FFF2-40B4-BE49-F238E27FC236}">
                  <a16:creationId xmlns:a16="http://schemas.microsoft.com/office/drawing/2014/main" id="{80AB61F5-30CA-1A4C-9967-5DF4D5B6C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500" y="3940075"/>
              <a:ext cx="18900" cy="34725"/>
            </a:xfrm>
            <a:custGeom>
              <a:avLst/>
              <a:gdLst>
                <a:gd name="T0" fmla="*/ 585 w 756"/>
                <a:gd name="T1" fmla="*/ 682 h 1389"/>
                <a:gd name="T2" fmla="*/ 585 w 756"/>
                <a:gd name="T3" fmla="*/ 682 h 1389"/>
                <a:gd name="T4" fmla="*/ 512 w 756"/>
                <a:gd name="T5" fmla="*/ 779 h 1389"/>
                <a:gd name="T6" fmla="*/ 439 w 756"/>
                <a:gd name="T7" fmla="*/ 877 h 1389"/>
                <a:gd name="T8" fmla="*/ 390 w 756"/>
                <a:gd name="T9" fmla="*/ 974 h 1389"/>
                <a:gd name="T10" fmla="*/ 390 w 756"/>
                <a:gd name="T11" fmla="*/ 1072 h 1389"/>
                <a:gd name="T12" fmla="*/ 390 w 756"/>
                <a:gd name="T13" fmla="*/ 1072 h 1389"/>
                <a:gd name="T14" fmla="*/ 366 w 756"/>
                <a:gd name="T15" fmla="*/ 1218 h 1389"/>
                <a:gd name="T16" fmla="*/ 317 w 756"/>
                <a:gd name="T17" fmla="*/ 1291 h 1389"/>
                <a:gd name="T18" fmla="*/ 293 w 756"/>
                <a:gd name="T19" fmla="*/ 1364 h 1389"/>
                <a:gd name="T20" fmla="*/ 293 w 756"/>
                <a:gd name="T21" fmla="*/ 1364 h 1389"/>
                <a:gd name="T22" fmla="*/ 244 w 756"/>
                <a:gd name="T23" fmla="*/ 1388 h 1389"/>
                <a:gd name="T24" fmla="*/ 195 w 756"/>
                <a:gd name="T25" fmla="*/ 1388 h 1389"/>
                <a:gd name="T26" fmla="*/ 147 w 756"/>
                <a:gd name="T27" fmla="*/ 1388 h 1389"/>
                <a:gd name="T28" fmla="*/ 98 w 756"/>
                <a:gd name="T29" fmla="*/ 1364 h 1389"/>
                <a:gd name="T30" fmla="*/ 98 w 756"/>
                <a:gd name="T31" fmla="*/ 1364 h 1389"/>
                <a:gd name="T32" fmla="*/ 74 w 756"/>
                <a:gd name="T33" fmla="*/ 1291 h 1389"/>
                <a:gd name="T34" fmla="*/ 25 w 756"/>
                <a:gd name="T35" fmla="*/ 1169 h 1389"/>
                <a:gd name="T36" fmla="*/ 25 w 756"/>
                <a:gd name="T37" fmla="*/ 1023 h 1389"/>
                <a:gd name="T38" fmla="*/ 1 w 756"/>
                <a:gd name="T39" fmla="*/ 877 h 1389"/>
                <a:gd name="T40" fmla="*/ 1 w 756"/>
                <a:gd name="T41" fmla="*/ 877 h 1389"/>
                <a:gd name="T42" fmla="*/ 25 w 756"/>
                <a:gd name="T43" fmla="*/ 706 h 1389"/>
                <a:gd name="T44" fmla="*/ 98 w 756"/>
                <a:gd name="T45" fmla="*/ 536 h 1389"/>
                <a:gd name="T46" fmla="*/ 171 w 756"/>
                <a:gd name="T47" fmla="*/ 365 h 1389"/>
                <a:gd name="T48" fmla="*/ 293 w 756"/>
                <a:gd name="T49" fmla="*/ 219 h 1389"/>
                <a:gd name="T50" fmla="*/ 293 w 756"/>
                <a:gd name="T51" fmla="*/ 219 h 1389"/>
                <a:gd name="T52" fmla="*/ 415 w 756"/>
                <a:gd name="T53" fmla="*/ 122 h 1389"/>
                <a:gd name="T54" fmla="*/ 512 w 756"/>
                <a:gd name="T55" fmla="*/ 49 h 1389"/>
                <a:gd name="T56" fmla="*/ 609 w 756"/>
                <a:gd name="T57" fmla="*/ 0 h 1389"/>
                <a:gd name="T58" fmla="*/ 682 w 756"/>
                <a:gd name="T59" fmla="*/ 24 h 1389"/>
                <a:gd name="T60" fmla="*/ 682 w 756"/>
                <a:gd name="T61" fmla="*/ 24 h 1389"/>
                <a:gd name="T62" fmla="*/ 707 w 756"/>
                <a:gd name="T63" fmla="*/ 73 h 1389"/>
                <a:gd name="T64" fmla="*/ 731 w 756"/>
                <a:gd name="T65" fmla="*/ 146 h 1389"/>
                <a:gd name="T66" fmla="*/ 756 w 756"/>
                <a:gd name="T67" fmla="*/ 317 h 1389"/>
                <a:gd name="T68" fmla="*/ 756 w 756"/>
                <a:gd name="T69" fmla="*/ 317 h 1389"/>
                <a:gd name="T70" fmla="*/ 756 w 756"/>
                <a:gd name="T71" fmla="*/ 390 h 1389"/>
                <a:gd name="T72" fmla="*/ 707 w 756"/>
                <a:gd name="T73" fmla="*/ 487 h 1389"/>
                <a:gd name="T74" fmla="*/ 658 w 756"/>
                <a:gd name="T75" fmla="*/ 609 h 1389"/>
                <a:gd name="T76" fmla="*/ 585 w 756"/>
                <a:gd name="T77" fmla="*/ 682 h 1389"/>
                <a:gd name="T78" fmla="*/ 585 w 756"/>
                <a:gd name="T79" fmla="*/ 68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47" name="Google Shape;407;p27">
              <a:extLst>
                <a:ext uri="{FF2B5EF4-FFF2-40B4-BE49-F238E27FC236}">
                  <a16:creationId xmlns:a16="http://schemas.microsoft.com/office/drawing/2014/main" id="{9844C33C-58EB-0342-BEC7-E06B6AC03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2850" y="3720875"/>
              <a:ext cx="204000" cy="278875"/>
            </a:xfrm>
            <a:custGeom>
              <a:avLst/>
              <a:gdLst>
                <a:gd name="T0" fmla="*/ 7088 w 8160"/>
                <a:gd name="T1" fmla="*/ 4579 h 11155"/>
                <a:gd name="T2" fmla="*/ 6454 w 8160"/>
                <a:gd name="T3" fmla="*/ 4336 h 11155"/>
                <a:gd name="T4" fmla="*/ 6162 w 8160"/>
                <a:gd name="T5" fmla="*/ 4287 h 11155"/>
                <a:gd name="T6" fmla="*/ 6576 w 8160"/>
                <a:gd name="T7" fmla="*/ 4701 h 11155"/>
                <a:gd name="T8" fmla="*/ 7039 w 8160"/>
                <a:gd name="T9" fmla="*/ 4896 h 11155"/>
                <a:gd name="T10" fmla="*/ 6674 w 8160"/>
                <a:gd name="T11" fmla="*/ 5626 h 11155"/>
                <a:gd name="T12" fmla="*/ 5992 w 8160"/>
                <a:gd name="T13" fmla="*/ 5943 h 11155"/>
                <a:gd name="T14" fmla="*/ 5773 w 8160"/>
                <a:gd name="T15" fmla="*/ 5894 h 11155"/>
                <a:gd name="T16" fmla="*/ 5334 w 8160"/>
                <a:gd name="T17" fmla="*/ 5091 h 11155"/>
                <a:gd name="T18" fmla="*/ 4944 w 8160"/>
                <a:gd name="T19" fmla="*/ 4457 h 11155"/>
                <a:gd name="T20" fmla="*/ 4750 w 8160"/>
                <a:gd name="T21" fmla="*/ 4701 h 11155"/>
                <a:gd name="T22" fmla="*/ 5139 w 8160"/>
                <a:gd name="T23" fmla="*/ 5310 h 11155"/>
                <a:gd name="T24" fmla="*/ 5432 w 8160"/>
                <a:gd name="T25" fmla="*/ 5943 h 11155"/>
                <a:gd name="T26" fmla="*/ 6089 w 8160"/>
                <a:gd name="T27" fmla="*/ 6235 h 11155"/>
                <a:gd name="T28" fmla="*/ 6430 w 8160"/>
                <a:gd name="T29" fmla="*/ 6527 h 11155"/>
                <a:gd name="T30" fmla="*/ 5358 w 8160"/>
                <a:gd name="T31" fmla="*/ 7940 h 11155"/>
                <a:gd name="T32" fmla="*/ 5432 w 8160"/>
                <a:gd name="T33" fmla="*/ 8598 h 11155"/>
                <a:gd name="T34" fmla="*/ 5383 w 8160"/>
                <a:gd name="T35" fmla="*/ 9158 h 11155"/>
                <a:gd name="T36" fmla="*/ 4555 w 8160"/>
                <a:gd name="T37" fmla="*/ 10205 h 11155"/>
                <a:gd name="T38" fmla="*/ 4019 w 8160"/>
                <a:gd name="T39" fmla="*/ 10936 h 11155"/>
                <a:gd name="T40" fmla="*/ 3337 w 8160"/>
                <a:gd name="T41" fmla="*/ 11057 h 11155"/>
                <a:gd name="T42" fmla="*/ 3045 w 8160"/>
                <a:gd name="T43" fmla="*/ 10595 h 11155"/>
                <a:gd name="T44" fmla="*/ 2850 w 8160"/>
                <a:gd name="T45" fmla="*/ 10035 h 11155"/>
                <a:gd name="T46" fmla="*/ 2704 w 8160"/>
                <a:gd name="T47" fmla="*/ 9572 h 11155"/>
                <a:gd name="T48" fmla="*/ 2752 w 8160"/>
                <a:gd name="T49" fmla="*/ 8792 h 11155"/>
                <a:gd name="T50" fmla="*/ 2777 w 8160"/>
                <a:gd name="T51" fmla="*/ 8281 h 11155"/>
                <a:gd name="T52" fmla="*/ 2290 w 8160"/>
                <a:gd name="T53" fmla="*/ 7356 h 11155"/>
                <a:gd name="T54" fmla="*/ 2144 w 8160"/>
                <a:gd name="T55" fmla="*/ 6844 h 11155"/>
                <a:gd name="T56" fmla="*/ 1632 w 8160"/>
                <a:gd name="T57" fmla="*/ 6893 h 11155"/>
                <a:gd name="T58" fmla="*/ 780 w 8160"/>
                <a:gd name="T59" fmla="*/ 6868 h 11155"/>
                <a:gd name="T60" fmla="*/ 49 w 8160"/>
                <a:gd name="T61" fmla="*/ 5797 h 11155"/>
                <a:gd name="T62" fmla="*/ 293 w 8160"/>
                <a:gd name="T63" fmla="*/ 4482 h 11155"/>
                <a:gd name="T64" fmla="*/ 1145 w 8160"/>
                <a:gd name="T65" fmla="*/ 3751 h 11155"/>
                <a:gd name="T66" fmla="*/ 1608 w 8160"/>
                <a:gd name="T67" fmla="*/ 3605 h 11155"/>
                <a:gd name="T68" fmla="*/ 2485 w 8160"/>
                <a:gd name="T69" fmla="*/ 3751 h 11155"/>
                <a:gd name="T70" fmla="*/ 3020 w 8160"/>
                <a:gd name="T71" fmla="*/ 3970 h 11155"/>
                <a:gd name="T72" fmla="*/ 3337 w 8160"/>
                <a:gd name="T73" fmla="*/ 4043 h 11155"/>
                <a:gd name="T74" fmla="*/ 3848 w 8160"/>
                <a:gd name="T75" fmla="*/ 4019 h 11155"/>
                <a:gd name="T76" fmla="*/ 4384 w 8160"/>
                <a:gd name="T77" fmla="*/ 4141 h 11155"/>
                <a:gd name="T78" fmla="*/ 4920 w 8160"/>
                <a:gd name="T79" fmla="*/ 3921 h 11155"/>
                <a:gd name="T80" fmla="*/ 4555 w 8160"/>
                <a:gd name="T81" fmla="*/ 3581 h 11155"/>
                <a:gd name="T82" fmla="*/ 3897 w 8160"/>
                <a:gd name="T83" fmla="*/ 3313 h 11155"/>
                <a:gd name="T84" fmla="*/ 3337 w 8160"/>
                <a:gd name="T85" fmla="*/ 3069 h 11155"/>
                <a:gd name="T86" fmla="*/ 2947 w 8160"/>
                <a:gd name="T87" fmla="*/ 2899 h 11155"/>
                <a:gd name="T88" fmla="*/ 2509 w 8160"/>
                <a:gd name="T89" fmla="*/ 2704 h 11155"/>
                <a:gd name="T90" fmla="*/ 2095 w 8160"/>
                <a:gd name="T91" fmla="*/ 2801 h 11155"/>
                <a:gd name="T92" fmla="*/ 1194 w 8160"/>
                <a:gd name="T93" fmla="*/ 3459 h 11155"/>
                <a:gd name="T94" fmla="*/ 682 w 8160"/>
                <a:gd name="T95" fmla="*/ 3483 h 11155"/>
                <a:gd name="T96" fmla="*/ 682 w 8160"/>
                <a:gd name="T97" fmla="*/ 2899 h 11155"/>
                <a:gd name="T98" fmla="*/ 1291 w 8160"/>
                <a:gd name="T99" fmla="*/ 2801 h 11155"/>
                <a:gd name="T100" fmla="*/ 1462 w 8160"/>
                <a:gd name="T101" fmla="*/ 2387 h 11155"/>
                <a:gd name="T102" fmla="*/ 1437 w 8160"/>
                <a:gd name="T103" fmla="*/ 2144 h 11155"/>
                <a:gd name="T104" fmla="*/ 1997 w 8160"/>
                <a:gd name="T105" fmla="*/ 1924 h 11155"/>
                <a:gd name="T106" fmla="*/ 2290 w 8160"/>
                <a:gd name="T107" fmla="*/ 1486 h 11155"/>
                <a:gd name="T108" fmla="*/ 2265 w 8160"/>
                <a:gd name="T109" fmla="*/ 999 h 11155"/>
                <a:gd name="T110" fmla="*/ 3142 w 8160"/>
                <a:gd name="T111" fmla="*/ 293 h 11155"/>
                <a:gd name="T112" fmla="*/ 4555 w 8160"/>
                <a:gd name="T113" fmla="*/ 220 h 11155"/>
                <a:gd name="T114" fmla="*/ 4847 w 8160"/>
                <a:gd name="T115" fmla="*/ 244 h 1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7" name="Google Shape;408;p27">
            <a:extLst>
              <a:ext uri="{FF2B5EF4-FFF2-40B4-BE49-F238E27FC236}">
                <a16:creationId xmlns:a16="http://schemas.microsoft.com/office/drawing/2014/main" id="{73AE5B85-7251-D540-9096-35813ED854EB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3208338"/>
            <a:ext cx="342900" cy="342900"/>
            <a:chOff x="6643075" y="3664250"/>
            <a:chExt cx="407950" cy="407975"/>
          </a:xfrm>
        </p:grpSpPr>
        <p:sp>
          <p:nvSpPr>
            <p:cNvPr id="37140" name="Google Shape;409;p27">
              <a:extLst>
                <a:ext uri="{FF2B5EF4-FFF2-40B4-BE49-F238E27FC236}">
                  <a16:creationId xmlns:a16="http://schemas.microsoft.com/office/drawing/2014/main" id="{64880660-355F-C549-9D8D-9F17BEC61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075" y="3815250"/>
              <a:ext cx="211300" cy="211300"/>
            </a:xfrm>
            <a:custGeom>
              <a:avLst/>
              <a:gdLst>
                <a:gd name="T0" fmla="*/ 0 w 8452"/>
                <a:gd name="T1" fmla="*/ 8135 h 8452"/>
                <a:gd name="T2" fmla="*/ 0 w 8452"/>
                <a:gd name="T3" fmla="*/ 8135 h 8452"/>
                <a:gd name="T4" fmla="*/ 438 w 8452"/>
                <a:gd name="T5" fmla="*/ 8257 h 8452"/>
                <a:gd name="T6" fmla="*/ 852 w 8452"/>
                <a:gd name="T7" fmla="*/ 8354 h 8452"/>
                <a:gd name="T8" fmla="*/ 1291 w 8452"/>
                <a:gd name="T9" fmla="*/ 8403 h 8452"/>
                <a:gd name="T10" fmla="*/ 1729 w 8452"/>
                <a:gd name="T11" fmla="*/ 8452 h 8452"/>
                <a:gd name="T12" fmla="*/ 2168 w 8452"/>
                <a:gd name="T13" fmla="*/ 8452 h 8452"/>
                <a:gd name="T14" fmla="*/ 2606 w 8452"/>
                <a:gd name="T15" fmla="*/ 8427 h 8452"/>
                <a:gd name="T16" fmla="*/ 3020 w 8452"/>
                <a:gd name="T17" fmla="*/ 8378 h 8452"/>
                <a:gd name="T18" fmla="*/ 3458 w 8452"/>
                <a:gd name="T19" fmla="*/ 8281 h 8452"/>
                <a:gd name="T20" fmla="*/ 3872 w 8452"/>
                <a:gd name="T21" fmla="*/ 8184 h 8452"/>
                <a:gd name="T22" fmla="*/ 4311 w 8452"/>
                <a:gd name="T23" fmla="*/ 8037 h 8452"/>
                <a:gd name="T24" fmla="*/ 4701 w 8452"/>
                <a:gd name="T25" fmla="*/ 7867 h 8452"/>
                <a:gd name="T26" fmla="*/ 5115 w 8452"/>
                <a:gd name="T27" fmla="*/ 7672 h 8452"/>
                <a:gd name="T28" fmla="*/ 5504 w 8452"/>
                <a:gd name="T29" fmla="*/ 7429 h 8452"/>
                <a:gd name="T30" fmla="*/ 5870 w 8452"/>
                <a:gd name="T31" fmla="*/ 7185 h 8452"/>
                <a:gd name="T32" fmla="*/ 6235 w 8452"/>
                <a:gd name="T33" fmla="*/ 6893 h 8452"/>
                <a:gd name="T34" fmla="*/ 6576 w 8452"/>
                <a:gd name="T35" fmla="*/ 6576 h 8452"/>
                <a:gd name="T36" fmla="*/ 6576 w 8452"/>
                <a:gd name="T37" fmla="*/ 6576 h 8452"/>
                <a:gd name="T38" fmla="*/ 6892 w 8452"/>
                <a:gd name="T39" fmla="*/ 6235 h 8452"/>
                <a:gd name="T40" fmla="*/ 7185 w 8452"/>
                <a:gd name="T41" fmla="*/ 5870 h 8452"/>
                <a:gd name="T42" fmla="*/ 7428 w 8452"/>
                <a:gd name="T43" fmla="*/ 5505 h 8452"/>
                <a:gd name="T44" fmla="*/ 7672 w 8452"/>
                <a:gd name="T45" fmla="*/ 5115 h 8452"/>
                <a:gd name="T46" fmla="*/ 7867 w 8452"/>
                <a:gd name="T47" fmla="*/ 4701 h 8452"/>
                <a:gd name="T48" fmla="*/ 8037 w 8452"/>
                <a:gd name="T49" fmla="*/ 4311 h 8452"/>
                <a:gd name="T50" fmla="*/ 8183 w 8452"/>
                <a:gd name="T51" fmla="*/ 3873 h 8452"/>
                <a:gd name="T52" fmla="*/ 8281 w 8452"/>
                <a:gd name="T53" fmla="*/ 3459 h 8452"/>
                <a:gd name="T54" fmla="*/ 8378 w 8452"/>
                <a:gd name="T55" fmla="*/ 3020 h 8452"/>
                <a:gd name="T56" fmla="*/ 8427 w 8452"/>
                <a:gd name="T57" fmla="*/ 2606 h 8452"/>
                <a:gd name="T58" fmla="*/ 8451 w 8452"/>
                <a:gd name="T59" fmla="*/ 2168 h 8452"/>
                <a:gd name="T60" fmla="*/ 8451 w 8452"/>
                <a:gd name="T61" fmla="*/ 1730 h 8452"/>
                <a:gd name="T62" fmla="*/ 8402 w 8452"/>
                <a:gd name="T63" fmla="*/ 1291 h 8452"/>
                <a:gd name="T64" fmla="*/ 8354 w 8452"/>
                <a:gd name="T65" fmla="*/ 853 h 8452"/>
                <a:gd name="T66" fmla="*/ 8256 w 8452"/>
                <a:gd name="T67" fmla="*/ 439 h 8452"/>
                <a:gd name="T68" fmla="*/ 8135 w 8452"/>
                <a:gd name="T69" fmla="*/ 0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41" name="Google Shape;410;p27">
              <a:extLst>
                <a:ext uri="{FF2B5EF4-FFF2-40B4-BE49-F238E27FC236}">
                  <a16:creationId xmlns:a16="http://schemas.microsoft.com/office/drawing/2014/main" id="{F52ABC58-A954-1143-8DE8-E3B304B9D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075" y="3664250"/>
              <a:ext cx="407950" cy="407975"/>
            </a:xfrm>
            <a:custGeom>
              <a:avLst/>
              <a:gdLst>
                <a:gd name="T0" fmla="*/ 15538 w 16318"/>
                <a:gd name="T1" fmla="*/ 0 h 16319"/>
                <a:gd name="T2" fmla="*/ 14102 w 16318"/>
                <a:gd name="T3" fmla="*/ 293 h 16319"/>
                <a:gd name="T4" fmla="*/ 11666 w 16318"/>
                <a:gd name="T5" fmla="*/ 1608 h 16319"/>
                <a:gd name="T6" fmla="*/ 9352 w 16318"/>
                <a:gd name="T7" fmla="*/ 1851 h 16319"/>
                <a:gd name="T8" fmla="*/ 7014 w 16318"/>
                <a:gd name="T9" fmla="*/ 1827 h 16319"/>
                <a:gd name="T10" fmla="*/ 4774 w 16318"/>
                <a:gd name="T11" fmla="*/ 2679 h 16319"/>
                <a:gd name="T12" fmla="*/ 3264 w 16318"/>
                <a:gd name="T13" fmla="*/ 3995 h 16319"/>
                <a:gd name="T14" fmla="*/ 2070 w 16318"/>
                <a:gd name="T15" fmla="*/ 6089 h 16319"/>
                <a:gd name="T16" fmla="*/ 1729 w 16318"/>
                <a:gd name="T17" fmla="*/ 8427 h 16319"/>
                <a:gd name="T18" fmla="*/ 2265 w 16318"/>
                <a:gd name="T19" fmla="*/ 10716 h 16319"/>
                <a:gd name="T20" fmla="*/ 609 w 16318"/>
                <a:gd name="T21" fmla="*/ 13347 h 16319"/>
                <a:gd name="T22" fmla="*/ 24 w 16318"/>
                <a:gd name="T23" fmla="*/ 15052 h 16319"/>
                <a:gd name="T24" fmla="*/ 244 w 16318"/>
                <a:gd name="T25" fmla="*/ 16075 h 16319"/>
                <a:gd name="T26" fmla="*/ 804 w 16318"/>
                <a:gd name="T27" fmla="*/ 16318 h 16319"/>
                <a:gd name="T28" fmla="*/ 2143 w 16318"/>
                <a:gd name="T29" fmla="*/ 16075 h 16319"/>
                <a:gd name="T30" fmla="*/ 5358 w 16318"/>
                <a:gd name="T31" fmla="*/ 14224 h 16319"/>
                <a:gd name="T32" fmla="*/ 9304 w 16318"/>
                <a:gd name="T33" fmla="*/ 10936 h 16319"/>
                <a:gd name="T34" fmla="*/ 12397 w 16318"/>
                <a:gd name="T35" fmla="*/ 7696 h 16319"/>
                <a:gd name="T36" fmla="*/ 15149 w 16318"/>
                <a:gd name="T37" fmla="*/ 3946 h 16319"/>
                <a:gd name="T38" fmla="*/ 16269 w 16318"/>
                <a:gd name="T39" fmla="*/ 1389 h 16319"/>
                <a:gd name="T40" fmla="*/ 16245 w 16318"/>
                <a:gd name="T41" fmla="*/ 487 h 16319"/>
                <a:gd name="T42" fmla="*/ 1827 w 16318"/>
                <a:gd name="T43" fmla="*/ 13810 h 16319"/>
                <a:gd name="T44" fmla="*/ 1681 w 16318"/>
                <a:gd name="T45" fmla="*/ 13176 h 16319"/>
                <a:gd name="T46" fmla="*/ 2533 w 16318"/>
                <a:gd name="T47" fmla="*/ 11277 h 16319"/>
                <a:gd name="T48" fmla="*/ 3605 w 16318"/>
                <a:gd name="T49" fmla="*/ 12714 h 16319"/>
                <a:gd name="T50" fmla="*/ 3751 w 16318"/>
                <a:gd name="T51" fmla="*/ 13444 h 16319"/>
                <a:gd name="T52" fmla="*/ 2168 w 16318"/>
                <a:gd name="T53" fmla="*/ 13956 h 16319"/>
                <a:gd name="T54" fmla="*/ 1827 w 16318"/>
                <a:gd name="T55" fmla="*/ 13810 h 16319"/>
                <a:gd name="T56" fmla="*/ 7842 w 16318"/>
                <a:gd name="T57" fmla="*/ 4384 h 16319"/>
                <a:gd name="T58" fmla="*/ 7574 w 16318"/>
                <a:gd name="T59" fmla="*/ 3897 h 16319"/>
                <a:gd name="T60" fmla="*/ 7745 w 16318"/>
                <a:gd name="T61" fmla="*/ 3483 h 16319"/>
                <a:gd name="T62" fmla="*/ 8159 w 16318"/>
                <a:gd name="T63" fmla="*/ 3313 h 16319"/>
                <a:gd name="T64" fmla="*/ 8646 w 16318"/>
                <a:gd name="T65" fmla="*/ 3580 h 16319"/>
                <a:gd name="T66" fmla="*/ 8743 w 16318"/>
                <a:gd name="T67" fmla="*/ 4019 h 16319"/>
                <a:gd name="T68" fmla="*/ 8378 w 16318"/>
                <a:gd name="T69" fmla="*/ 4433 h 16319"/>
                <a:gd name="T70" fmla="*/ 9133 w 16318"/>
                <a:gd name="T71" fmla="*/ 5943 h 16319"/>
                <a:gd name="T72" fmla="*/ 8743 w 16318"/>
                <a:gd name="T73" fmla="*/ 5651 h 16319"/>
                <a:gd name="T74" fmla="*/ 8841 w 16318"/>
                <a:gd name="T75" fmla="*/ 5285 h 16319"/>
                <a:gd name="T76" fmla="*/ 9206 w 16318"/>
                <a:gd name="T77" fmla="*/ 5188 h 16319"/>
                <a:gd name="T78" fmla="*/ 9523 w 16318"/>
                <a:gd name="T79" fmla="*/ 5553 h 16319"/>
                <a:gd name="T80" fmla="*/ 9279 w 16318"/>
                <a:gd name="T81" fmla="*/ 5919 h 16319"/>
                <a:gd name="T82" fmla="*/ 9986 w 16318"/>
                <a:gd name="T83" fmla="*/ 4409 h 16319"/>
                <a:gd name="T84" fmla="*/ 9596 w 16318"/>
                <a:gd name="T85" fmla="*/ 4092 h 16319"/>
                <a:gd name="T86" fmla="*/ 9693 w 16318"/>
                <a:gd name="T87" fmla="*/ 3751 h 16319"/>
                <a:gd name="T88" fmla="*/ 10059 w 16318"/>
                <a:gd name="T89" fmla="*/ 3629 h 16319"/>
                <a:gd name="T90" fmla="*/ 10375 w 16318"/>
                <a:gd name="T91" fmla="*/ 4019 h 16319"/>
                <a:gd name="T92" fmla="*/ 10132 w 16318"/>
                <a:gd name="T93" fmla="*/ 4384 h 16319"/>
                <a:gd name="T94" fmla="*/ 13200 w 16318"/>
                <a:gd name="T95" fmla="*/ 4165 h 16319"/>
                <a:gd name="T96" fmla="*/ 12007 w 16318"/>
                <a:gd name="T97" fmla="*/ 3020 h 16319"/>
                <a:gd name="T98" fmla="*/ 12153 w 16318"/>
                <a:gd name="T99" fmla="*/ 2046 h 16319"/>
                <a:gd name="T100" fmla="*/ 13541 w 16318"/>
                <a:gd name="T101" fmla="*/ 1681 h 16319"/>
                <a:gd name="T102" fmla="*/ 13858 w 16318"/>
                <a:gd name="T103" fmla="*/ 1900 h 16319"/>
                <a:gd name="T104" fmla="*/ 13882 w 16318"/>
                <a:gd name="T105" fmla="*/ 2679 h 16319"/>
                <a:gd name="T106" fmla="*/ 13200 w 16318"/>
                <a:gd name="T107" fmla="*/ 4165 h 16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18" name="Google Shape;411;p27">
            <a:extLst>
              <a:ext uri="{FF2B5EF4-FFF2-40B4-BE49-F238E27FC236}">
                <a16:creationId xmlns:a16="http://schemas.microsoft.com/office/drawing/2014/main" id="{FF6E6416-EE61-9749-BCFB-6C42EFDCF2EB}"/>
              </a:ext>
            </a:extLst>
          </p:cNvPr>
          <p:cNvGrpSpPr>
            <a:grpSpLocks/>
          </p:cNvGrpSpPr>
          <p:nvPr/>
        </p:nvGrpSpPr>
        <p:grpSpPr bwMode="auto">
          <a:xfrm>
            <a:off x="336550" y="3757613"/>
            <a:ext cx="371475" cy="371475"/>
            <a:chOff x="576250" y="4319400"/>
            <a:chExt cx="442075" cy="442050"/>
          </a:xfrm>
        </p:grpSpPr>
        <p:sp>
          <p:nvSpPr>
            <p:cNvPr id="37136" name="Google Shape;412;p27">
              <a:extLst>
                <a:ext uri="{FF2B5EF4-FFF2-40B4-BE49-F238E27FC236}">
                  <a16:creationId xmlns:a16="http://schemas.microsoft.com/office/drawing/2014/main" id="{67D9AA77-992E-684C-9EA9-221A3FCCC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50" y="4319400"/>
              <a:ext cx="442075" cy="442050"/>
            </a:xfrm>
            <a:custGeom>
              <a:avLst/>
              <a:gdLst>
                <a:gd name="T0" fmla="*/ 16416 w 17683"/>
                <a:gd name="T1" fmla="*/ 7209 h 17682"/>
                <a:gd name="T2" fmla="*/ 16684 w 17683"/>
                <a:gd name="T3" fmla="*/ 6868 h 17682"/>
                <a:gd name="T4" fmla="*/ 17146 w 17683"/>
                <a:gd name="T5" fmla="*/ 6040 h 17682"/>
                <a:gd name="T6" fmla="*/ 17560 w 17683"/>
                <a:gd name="T7" fmla="*/ 4506 h 17682"/>
                <a:gd name="T8" fmla="*/ 17682 w 17683"/>
                <a:gd name="T9" fmla="*/ 2898 h 17682"/>
                <a:gd name="T10" fmla="*/ 17609 w 17683"/>
                <a:gd name="T11" fmla="*/ 1510 h 17682"/>
                <a:gd name="T12" fmla="*/ 17366 w 17683"/>
                <a:gd name="T13" fmla="*/ 585 h 17682"/>
                <a:gd name="T14" fmla="*/ 17244 w 17683"/>
                <a:gd name="T15" fmla="*/ 439 h 17682"/>
                <a:gd name="T16" fmla="*/ 16854 w 17683"/>
                <a:gd name="T17" fmla="*/ 219 h 17682"/>
                <a:gd name="T18" fmla="*/ 15734 w 17683"/>
                <a:gd name="T19" fmla="*/ 25 h 17682"/>
                <a:gd name="T20" fmla="*/ 14248 w 17683"/>
                <a:gd name="T21" fmla="*/ 25 h 17682"/>
                <a:gd name="T22" fmla="*/ 12641 w 17683"/>
                <a:gd name="T23" fmla="*/ 244 h 17682"/>
                <a:gd name="T24" fmla="*/ 11204 w 17683"/>
                <a:gd name="T25" fmla="*/ 755 h 17682"/>
                <a:gd name="T26" fmla="*/ 10619 w 17683"/>
                <a:gd name="T27" fmla="*/ 1121 h 17682"/>
                <a:gd name="T28" fmla="*/ 390 w 17683"/>
                <a:gd name="T29" fmla="*/ 6211 h 17682"/>
                <a:gd name="T30" fmla="*/ 147 w 17683"/>
                <a:gd name="T31" fmla="*/ 6259 h 17682"/>
                <a:gd name="T32" fmla="*/ 0 w 17683"/>
                <a:gd name="T33" fmla="*/ 6454 h 17682"/>
                <a:gd name="T34" fmla="*/ 171 w 17683"/>
                <a:gd name="T35" fmla="*/ 6771 h 17682"/>
                <a:gd name="T36" fmla="*/ 950 w 17683"/>
                <a:gd name="T37" fmla="*/ 9718 h 17682"/>
                <a:gd name="T38" fmla="*/ 682 w 17683"/>
                <a:gd name="T39" fmla="*/ 9815 h 17682"/>
                <a:gd name="T40" fmla="*/ 561 w 17683"/>
                <a:gd name="T41" fmla="*/ 10083 h 17682"/>
                <a:gd name="T42" fmla="*/ 731 w 17683"/>
                <a:gd name="T43" fmla="*/ 10424 h 17682"/>
                <a:gd name="T44" fmla="*/ 7380 w 17683"/>
                <a:gd name="T45" fmla="*/ 17049 h 17682"/>
                <a:gd name="T46" fmla="*/ 7697 w 17683"/>
                <a:gd name="T47" fmla="*/ 17122 h 17682"/>
                <a:gd name="T48" fmla="*/ 7916 w 17683"/>
                <a:gd name="T49" fmla="*/ 16878 h 17682"/>
                <a:gd name="T50" fmla="*/ 8525 w 17683"/>
                <a:gd name="T51" fmla="*/ 15100 h 17682"/>
                <a:gd name="T52" fmla="*/ 11033 w 17683"/>
                <a:gd name="T53" fmla="*/ 17609 h 17682"/>
                <a:gd name="T54" fmla="*/ 11301 w 17683"/>
                <a:gd name="T55" fmla="*/ 17682 h 17682"/>
                <a:gd name="T56" fmla="*/ 11447 w 17683"/>
                <a:gd name="T57" fmla="*/ 17438 h 17682"/>
                <a:gd name="T58" fmla="*/ 6162 w 17683"/>
                <a:gd name="T59" fmla="*/ 12202 h 17682"/>
                <a:gd name="T60" fmla="*/ 6016 w 17683"/>
                <a:gd name="T61" fmla="*/ 12324 h 17682"/>
                <a:gd name="T62" fmla="*/ 5724 w 17683"/>
                <a:gd name="T63" fmla="*/ 12348 h 17682"/>
                <a:gd name="T64" fmla="*/ 5480 w 17683"/>
                <a:gd name="T65" fmla="*/ 12202 h 17682"/>
                <a:gd name="T66" fmla="*/ 5359 w 17683"/>
                <a:gd name="T67" fmla="*/ 12056 h 17682"/>
                <a:gd name="T68" fmla="*/ 5334 w 17683"/>
                <a:gd name="T69" fmla="*/ 11764 h 17682"/>
                <a:gd name="T70" fmla="*/ 5480 w 17683"/>
                <a:gd name="T71" fmla="*/ 11520 h 17682"/>
                <a:gd name="T72" fmla="*/ 8086 w 17683"/>
                <a:gd name="T73" fmla="*/ 8939 h 17682"/>
                <a:gd name="T74" fmla="*/ 8354 w 17683"/>
                <a:gd name="T75" fmla="*/ 8841 h 17682"/>
                <a:gd name="T76" fmla="*/ 8622 w 17683"/>
                <a:gd name="T77" fmla="*/ 8939 h 17682"/>
                <a:gd name="T78" fmla="*/ 8744 w 17683"/>
                <a:gd name="T79" fmla="*/ 9060 h 17682"/>
                <a:gd name="T80" fmla="*/ 8841 w 17683"/>
                <a:gd name="T81" fmla="*/ 9328 h 17682"/>
                <a:gd name="T82" fmla="*/ 8744 w 17683"/>
                <a:gd name="T83" fmla="*/ 9596 h 17682"/>
                <a:gd name="T84" fmla="*/ 13396 w 17683"/>
                <a:gd name="T85" fmla="*/ 7307 h 17682"/>
                <a:gd name="T86" fmla="*/ 13152 w 17683"/>
                <a:gd name="T87" fmla="*/ 7477 h 17682"/>
                <a:gd name="T88" fmla="*/ 12689 w 17683"/>
                <a:gd name="T89" fmla="*/ 7526 h 17682"/>
                <a:gd name="T90" fmla="*/ 12300 w 17683"/>
                <a:gd name="T91" fmla="*/ 7307 h 17682"/>
                <a:gd name="T92" fmla="*/ 10278 w 17683"/>
                <a:gd name="T93" fmla="*/ 5261 h 17682"/>
                <a:gd name="T94" fmla="*/ 10132 w 17683"/>
                <a:gd name="T95" fmla="*/ 4847 h 17682"/>
                <a:gd name="T96" fmla="*/ 10278 w 17683"/>
                <a:gd name="T97" fmla="*/ 4408 h 17682"/>
                <a:gd name="T98" fmla="*/ 11326 w 17683"/>
                <a:gd name="T99" fmla="*/ 3313 h 17682"/>
                <a:gd name="T100" fmla="*/ 11666 w 17683"/>
                <a:gd name="T101" fmla="*/ 3045 h 17682"/>
                <a:gd name="T102" fmla="*/ 12227 w 17683"/>
                <a:gd name="T103" fmla="*/ 2777 h 17682"/>
                <a:gd name="T104" fmla="*/ 12836 w 17683"/>
                <a:gd name="T105" fmla="*/ 2704 h 17682"/>
                <a:gd name="T106" fmla="*/ 13469 w 17683"/>
                <a:gd name="T107" fmla="*/ 2777 h 17682"/>
                <a:gd name="T108" fmla="*/ 14029 w 17683"/>
                <a:gd name="T109" fmla="*/ 3045 h 17682"/>
                <a:gd name="T110" fmla="*/ 14370 w 17683"/>
                <a:gd name="T111" fmla="*/ 3313 h 17682"/>
                <a:gd name="T112" fmla="*/ 14735 w 17683"/>
                <a:gd name="T113" fmla="*/ 3848 h 17682"/>
                <a:gd name="T114" fmla="*/ 14954 w 17683"/>
                <a:gd name="T115" fmla="*/ 4433 h 17682"/>
                <a:gd name="T116" fmla="*/ 14979 w 17683"/>
                <a:gd name="T117" fmla="*/ 5042 h 17682"/>
                <a:gd name="T118" fmla="*/ 14833 w 17683"/>
                <a:gd name="T119" fmla="*/ 5651 h 17682"/>
                <a:gd name="T120" fmla="*/ 14516 w 17683"/>
                <a:gd name="T121" fmla="*/ 6186 h 17682"/>
                <a:gd name="T122" fmla="*/ 13396 w 17683"/>
                <a:gd name="T123" fmla="*/ 7307 h 17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7" name="Google Shape;413;p27">
              <a:extLst>
                <a:ext uri="{FF2B5EF4-FFF2-40B4-BE49-F238E27FC236}">
                  <a16:creationId xmlns:a16="http://schemas.microsoft.com/office/drawing/2014/main" id="{F3F566B2-BA9E-944B-AE3D-665AE74B1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25" y="4668875"/>
              <a:ext cx="73100" cy="73100"/>
            </a:xfrm>
            <a:custGeom>
              <a:avLst/>
              <a:gdLst>
                <a:gd name="T0" fmla="*/ 2656 w 2924"/>
                <a:gd name="T1" fmla="*/ 269 h 2924"/>
                <a:gd name="T2" fmla="*/ 2656 w 2924"/>
                <a:gd name="T3" fmla="*/ 269 h 2924"/>
                <a:gd name="T4" fmla="*/ 2509 w 2924"/>
                <a:gd name="T5" fmla="*/ 147 h 2924"/>
                <a:gd name="T6" fmla="*/ 2363 w 2924"/>
                <a:gd name="T7" fmla="*/ 74 h 2924"/>
                <a:gd name="T8" fmla="*/ 2193 w 2924"/>
                <a:gd name="T9" fmla="*/ 25 h 2924"/>
                <a:gd name="T10" fmla="*/ 2022 w 2924"/>
                <a:gd name="T11" fmla="*/ 1 h 2924"/>
                <a:gd name="T12" fmla="*/ 1852 w 2924"/>
                <a:gd name="T13" fmla="*/ 25 h 2924"/>
                <a:gd name="T14" fmla="*/ 1681 w 2924"/>
                <a:gd name="T15" fmla="*/ 74 h 2924"/>
                <a:gd name="T16" fmla="*/ 1511 w 2924"/>
                <a:gd name="T17" fmla="*/ 147 h 2924"/>
                <a:gd name="T18" fmla="*/ 1365 w 2924"/>
                <a:gd name="T19" fmla="*/ 269 h 2924"/>
                <a:gd name="T20" fmla="*/ 1365 w 2924"/>
                <a:gd name="T21" fmla="*/ 269 h 2924"/>
                <a:gd name="T22" fmla="*/ 1219 w 2924"/>
                <a:gd name="T23" fmla="*/ 488 h 2924"/>
                <a:gd name="T24" fmla="*/ 999 w 2924"/>
                <a:gd name="T25" fmla="*/ 829 h 2924"/>
                <a:gd name="T26" fmla="*/ 561 w 2924"/>
                <a:gd name="T27" fmla="*/ 1730 h 2924"/>
                <a:gd name="T28" fmla="*/ 171 w 2924"/>
                <a:gd name="T29" fmla="*/ 2558 h 2924"/>
                <a:gd name="T30" fmla="*/ 1 w 2924"/>
                <a:gd name="T31" fmla="*/ 2924 h 2924"/>
                <a:gd name="T32" fmla="*/ 1 w 2924"/>
                <a:gd name="T33" fmla="*/ 2924 h 2924"/>
                <a:gd name="T34" fmla="*/ 366 w 2924"/>
                <a:gd name="T35" fmla="*/ 2753 h 2924"/>
                <a:gd name="T36" fmla="*/ 1194 w 2924"/>
                <a:gd name="T37" fmla="*/ 2363 h 2924"/>
                <a:gd name="T38" fmla="*/ 2095 w 2924"/>
                <a:gd name="T39" fmla="*/ 1925 h 2924"/>
                <a:gd name="T40" fmla="*/ 2436 w 2924"/>
                <a:gd name="T41" fmla="*/ 1706 h 2924"/>
                <a:gd name="T42" fmla="*/ 2656 w 2924"/>
                <a:gd name="T43" fmla="*/ 1560 h 2924"/>
                <a:gd name="T44" fmla="*/ 2656 w 2924"/>
                <a:gd name="T45" fmla="*/ 1560 h 2924"/>
                <a:gd name="T46" fmla="*/ 2777 w 2924"/>
                <a:gd name="T47" fmla="*/ 1414 h 2924"/>
                <a:gd name="T48" fmla="*/ 2850 w 2924"/>
                <a:gd name="T49" fmla="*/ 1243 h 2924"/>
                <a:gd name="T50" fmla="*/ 2899 w 2924"/>
                <a:gd name="T51" fmla="*/ 1073 h 2924"/>
                <a:gd name="T52" fmla="*/ 2923 w 2924"/>
                <a:gd name="T53" fmla="*/ 902 h 2924"/>
                <a:gd name="T54" fmla="*/ 2899 w 2924"/>
                <a:gd name="T55" fmla="*/ 732 h 2924"/>
                <a:gd name="T56" fmla="*/ 2850 w 2924"/>
                <a:gd name="T57" fmla="*/ 561 h 2924"/>
                <a:gd name="T58" fmla="*/ 2777 w 2924"/>
                <a:gd name="T59" fmla="*/ 415 h 2924"/>
                <a:gd name="T60" fmla="*/ 2656 w 2924"/>
                <a:gd name="T61" fmla="*/ 269 h 2924"/>
                <a:gd name="T62" fmla="*/ 2656 w 2924"/>
                <a:gd name="T63" fmla="*/ 269 h 2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8" name="Google Shape;414;p27">
              <a:extLst>
                <a:ext uri="{FF2B5EF4-FFF2-40B4-BE49-F238E27FC236}">
                  <a16:creationId xmlns:a16="http://schemas.microsoft.com/office/drawing/2014/main" id="{AD957540-ADFC-D148-9A95-A3944948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50" y="4711500"/>
              <a:ext cx="46925" cy="46925"/>
            </a:xfrm>
            <a:custGeom>
              <a:avLst/>
              <a:gdLst>
                <a:gd name="T0" fmla="*/ 1657 w 1877"/>
                <a:gd name="T1" fmla="*/ 244 h 1877"/>
                <a:gd name="T2" fmla="*/ 1657 w 1877"/>
                <a:gd name="T3" fmla="*/ 244 h 1877"/>
                <a:gd name="T4" fmla="*/ 1535 w 1877"/>
                <a:gd name="T5" fmla="*/ 147 h 1877"/>
                <a:gd name="T6" fmla="*/ 1413 w 1877"/>
                <a:gd name="T7" fmla="*/ 74 h 1877"/>
                <a:gd name="T8" fmla="*/ 1267 w 1877"/>
                <a:gd name="T9" fmla="*/ 25 h 1877"/>
                <a:gd name="T10" fmla="*/ 1121 w 1877"/>
                <a:gd name="T11" fmla="*/ 1 h 1877"/>
                <a:gd name="T12" fmla="*/ 975 w 1877"/>
                <a:gd name="T13" fmla="*/ 25 h 1877"/>
                <a:gd name="T14" fmla="*/ 829 w 1877"/>
                <a:gd name="T15" fmla="*/ 74 h 1877"/>
                <a:gd name="T16" fmla="*/ 707 w 1877"/>
                <a:gd name="T17" fmla="*/ 147 h 1877"/>
                <a:gd name="T18" fmla="*/ 585 w 1877"/>
                <a:gd name="T19" fmla="*/ 244 h 1877"/>
                <a:gd name="T20" fmla="*/ 585 w 1877"/>
                <a:gd name="T21" fmla="*/ 244 h 1877"/>
                <a:gd name="T22" fmla="*/ 464 w 1877"/>
                <a:gd name="T23" fmla="*/ 391 h 1877"/>
                <a:gd name="T24" fmla="*/ 366 w 1877"/>
                <a:gd name="T25" fmla="*/ 610 h 1877"/>
                <a:gd name="T26" fmla="*/ 269 w 1877"/>
                <a:gd name="T27" fmla="*/ 878 h 1877"/>
                <a:gd name="T28" fmla="*/ 171 w 1877"/>
                <a:gd name="T29" fmla="*/ 1170 h 1877"/>
                <a:gd name="T30" fmla="*/ 50 w 1877"/>
                <a:gd name="T31" fmla="*/ 1681 h 1877"/>
                <a:gd name="T32" fmla="*/ 1 w 1877"/>
                <a:gd name="T33" fmla="*/ 1876 h 1877"/>
                <a:gd name="T34" fmla="*/ 1 w 1877"/>
                <a:gd name="T35" fmla="*/ 1876 h 1877"/>
                <a:gd name="T36" fmla="*/ 220 w 1877"/>
                <a:gd name="T37" fmla="*/ 1852 h 1877"/>
                <a:gd name="T38" fmla="*/ 731 w 1877"/>
                <a:gd name="T39" fmla="*/ 1706 h 1877"/>
                <a:gd name="T40" fmla="*/ 999 w 1877"/>
                <a:gd name="T41" fmla="*/ 1633 h 1877"/>
                <a:gd name="T42" fmla="*/ 1267 w 1877"/>
                <a:gd name="T43" fmla="*/ 1535 h 1877"/>
                <a:gd name="T44" fmla="*/ 1511 w 1877"/>
                <a:gd name="T45" fmla="*/ 1413 h 1877"/>
                <a:gd name="T46" fmla="*/ 1657 w 1877"/>
                <a:gd name="T47" fmla="*/ 1316 h 1877"/>
                <a:gd name="T48" fmla="*/ 1657 w 1877"/>
                <a:gd name="T49" fmla="*/ 1316 h 1877"/>
                <a:gd name="T50" fmla="*/ 1754 w 1877"/>
                <a:gd name="T51" fmla="*/ 1194 h 1877"/>
                <a:gd name="T52" fmla="*/ 1827 w 1877"/>
                <a:gd name="T53" fmla="*/ 1048 h 1877"/>
                <a:gd name="T54" fmla="*/ 1876 w 1877"/>
                <a:gd name="T55" fmla="*/ 926 h 1877"/>
                <a:gd name="T56" fmla="*/ 1876 w 1877"/>
                <a:gd name="T57" fmla="*/ 780 h 1877"/>
                <a:gd name="T58" fmla="*/ 1876 w 1877"/>
                <a:gd name="T59" fmla="*/ 634 h 1877"/>
                <a:gd name="T60" fmla="*/ 1827 w 1877"/>
                <a:gd name="T61" fmla="*/ 488 h 1877"/>
                <a:gd name="T62" fmla="*/ 1754 w 1877"/>
                <a:gd name="T63" fmla="*/ 366 h 1877"/>
                <a:gd name="T64" fmla="*/ 1657 w 1877"/>
                <a:gd name="T65" fmla="*/ 244 h 1877"/>
                <a:gd name="T66" fmla="*/ 1657 w 1877"/>
                <a:gd name="T67" fmla="*/ 244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9" name="Google Shape;415;p27">
              <a:extLst>
                <a:ext uri="{FF2B5EF4-FFF2-40B4-BE49-F238E27FC236}">
                  <a16:creationId xmlns:a16="http://schemas.microsoft.com/office/drawing/2014/main" id="{495CA060-E37B-FE48-A897-7C577C52C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300" y="4638450"/>
              <a:ext cx="46900" cy="46900"/>
            </a:xfrm>
            <a:custGeom>
              <a:avLst/>
              <a:gdLst>
                <a:gd name="T0" fmla="*/ 1632 w 1876"/>
                <a:gd name="T1" fmla="*/ 219 h 1876"/>
                <a:gd name="T2" fmla="*/ 1632 w 1876"/>
                <a:gd name="T3" fmla="*/ 219 h 1876"/>
                <a:gd name="T4" fmla="*/ 1510 w 1876"/>
                <a:gd name="T5" fmla="*/ 122 h 1876"/>
                <a:gd name="T6" fmla="*/ 1388 w 1876"/>
                <a:gd name="T7" fmla="*/ 49 h 1876"/>
                <a:gd name="T8" fmla="*/ 1242 w 1876"/>
                <a:gd name="T9" fmla="*/ 0 h 1876"/>
                <a:gd name="T10" fmla="*/ 1096 w 1876"/>
                <a:gd name="T11" fmla="*/ 0 h 1876"/>
                <a:gd name="T12" fmla="*/ 950 w 1876"/>
                <a:gd name="T13" fmla="*/ 0 h 1876"/>
                <a:gd name="T14" fmla="*/ 828 w 1876"/>
                <a:gd name="T15" fmla="*/ 49 h 1876"/>
                <a:gd name="T16" fmla="*/ 682 w 1876"/>
                <a:gd name="T17" fmla="*/ 122 h 1876"/>
                <a:gd name="T18" fmla="*/ 560 w 1876"/>
                <a:gd name="T19" fmla="*/ 219 h 1876"/>
                <a:gd name="T20" fmla="*/ 560 w 1876"/>
                <a:gd name="T21" fmla="*/ 219 h 1876"/>
                <a:gd name="T22" fmla="*/ 463 w 1876"/>
                <a:gd name="T23" fmla="*/ 366 h 1876"/>
                <a:gd name="T24" fmla="*/ 341 w 1876"/>
                <a:gd name="T25" fmla="*/ 609 h 1876"/>
                <a:gd name="T26" fmla="*/ 244 w 1876"/>
                <a:gd name="T27" fmla="*/ 877 h 1876"/>
                <a:gd name="T28" fmla="*/ 171 w 1876"/>
                <a:gd name="T29" fmla="*/ 1145 h 1876"/>
                <a:gd name="T30" fmla="*/ 25 w 1876"/>
                <a:gd name="T31" fmla="*/ 1656 h 1876"/>
                <a:gd name="T32" fmla="*/ 0 w 1876"/>
                <a:gd name="T33" fmla="*/ 1876 h 1876"/>
                <a:gd name="T34" fmla="*/ 0 w 1876"/>
                <a:gd name="T35" fmla="*/ 1876 h 1876"/>
                <a:gd name="T36" fmla="*/ 195 w 1876"/>
                <a:gd name="T37" fmla="*/ 1827 h 1876"/>
                <a:gd name="T38" fmla="*/ 707 w 1876"/>
                <a:gd name="T39" fmla="*/ 1705 h 1876"/>
                <a:gd name="T40" fmla="*/ 999 w 1876"/>
                <a:gd name="T41" fmla="*/ 1608 h 1876"/>
                <a:gd name="T42" fmla="*/ 1267 w 1876"/>
                <a:gd name="T43" fmla="*/ 1510 h 1876"/>
                <a:gd name="T44" fmla="*/ 1486 w 1876"/>
                <a:gd name="T45" fmla="*/ 1413 h 1876"/>
                <a:gd name="T46" fmla="*/ 1632 w 1876"/>
                <a:gd name="T47" fmla="*/ 1291 h 1876"/>
                <a:gd name="T48" fmla="*/ 1632 w 1876"/>
                <a:gd name="T49" fmla="*/ 1291 h 1876"/>
                <a:gd name="T50" fmla="*/ 1729 w 1876"/>
                <a:gd name="T51" fmla="*/ 1169 h 1876"/>
                <a:gd name="T52" fmla="*/ 1802 w 1876"/>
                <a:gd name="T53" fmla="*/ 1048 h 1876"/>
                <a:gd name="T54" fmla="*/ 1851 w 1876"/>
                <a:gd name="T55" fmla="*/ 901 h 1876"/>
                <a:gd name="T56" fmla="*/ 1876 w 1876"/>
                <a:gd name="T57" fmla="*/ 755 h 1876"/>
                <a:gd name="T58" fmla="*/ 1851 w 1876"/>
                <a:gd name="T59" fmla="*/ 609 h 1876"/>
                <a:gd name="T60" fmla="*/ 1802 w 1876"/>
                <a:gd name="T61" fmla="*/ 463 h 1876"/>
                <a:gd name="T62" fmla="*/ 1729 w 1876"/>
                <a:gd name="T63" fmla="*/ 341 h 1876"/>
                <a:gd name="T64" fmla="*/ 1632 w 1876"/>
                <a:gd name="T65" fmla="*/ 219 h 1876"/>
                <a:gd name="T66" fmla="*/ 1632 w 1876"/>
                <a:gd name="T67" fmla="*/ 219 h 1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919" name="Google Shape;416;p27">
            <a:extLst>
              <a:ext uri="{FF2B5EF4-FFF2-40B4-BE49-F238E27FC236}">
                <a16:creationId xmlns:a16="http://schemas.microsoft.com/office/drawing/2014/main" id="{3D6423B8-5113-3A43-BC67-B5C3B2174726}"/>
              </a:ext>
            </a:extLst>
          </p:cNvPr>
          <p:cNvSpPr>
            <a:spLocks/>
          </p:cNvSpPr>
          <p:nvPr/>
        </p:nvSpPr>
        <p:spPr bwMode="auto">
          <a:xfrm>
            <a:off x="887413" y="3830638"/>
            <a:ext cx="401637" cy="227012"/>
          </a:xfrm>
          <a:custGeom>
            <a:avLst/>
            <a:gdLst>
              <a:gd name="T0" fmla="*/ 15369 w 19144"/>
              <a:gd name="T1" fmla="*/ 4774 h 10814"/>
              <a:gd name="T2" fmla="*/ 15369 w 19144"/>
              <a:gd name="T3" fmla="*/ 4189 h 10814"/>
              <a:gd name="T4" fmla="*/ 15174 w 19144"/>
              <a:gd name="T5" fmla="*/ 3410 h 10814"/>
              <a:gd name="T6" fmla="*/ 14760 w 19144"/>
              <a:gd name="T7" fmla="*/ 2728 h 10814"/>
              <a:gd name="T8" fmla="*/ 14175 w 19144"/>
              <a:gd name="T9" fmla="*/ 2192 h 10814"/>
              <a:gd name="T10" fmla="*/ 13469 w 19144"/>
              <a:gd name="T11" fmla="*/ 1851 h 10814"/>
              <a:gd name="T12" fmla="*/ 12641 w 19144"/>
              <a:gd name="T13" fmla="*/ 1729 h 10814"/>
              <a:gd name="T14" fmla="*/ 11959 w 19144"/>
              <a:gd name="T15" fmla="*/ 1827 h 10814"/>
              <a:gd name="T16" fmla="*/ 11326 w 19144"/>
              <a:gd name="T17" fmla="*/ 2070 h 10814"/>
              <a:gd name="T18" fmla="*/ 10814 w 19144"/>
              <a:gd name="T19" fmla="*/ 1413 h 10814"/>
              <a:gd name="T20" fmla="*/ 10205 w 19144"/>
              <a:gd name="T21" fmla="*/ 877 h 10814"/>
              <a:gd name="T22" fmla="*/ 9475 w 19144"/>
              <a:gd name="T23" fmla="*/ 439 h 10814"/>
              <a:gd name="T24" fmla="*/ 8695 w 19144"/>
              <a:gd name="T25" fmla="*/ 146 h 10814"/>
              <a:gd name="T26" fmla="*/ 7843 w 19144"/>
              <a:gd name="T27" fmla="*/ 0 h 10814"/>
              <a:gd name="T28" fmla="*/ 7088 w 19144"/>
              <a:gd name="T29" fmla="*/ 25 h 10814"/>
              <a:gd name="T30" fmla="*/ 5797 w 19144"/>
              <a:gd name="T31" fmla="*/ 341 h 10814"/>
              <a:gd name="T32" fmla="*/ 4701 w 19144"/>
              <a:gd name="T33" fmla="*/ 1023 h 10814"/>
              <a:gd name="T34" fmla="*/ 3824 w 19144"/>
              <a:gd name="T35" fmla="*/ 1973 h 10814"/>
              <a:gd name="T36" fmla="*/ 3264 w 19144"/>
              <a:gd name="T37" fmla="*/ 3142 h 10814"/>
              <a:gd name="T38" fmla="*/ 3069 w 19144"/>
              <a:gd name="T39" fmla="*/ 4482 h 10814"/>
              <a:gd name="T40" fmla="*/ 3021 w 19144"/>
              <a:gd name="T41" fmla="*/ 4774 h 10814"/>
              <a:gd name="T42" fmla="*/ 2412 w 19144"/>
              <a:gd name="T43" fmla="*/ 4823 h 10814"/>
              <a:gd name="T44" fmla="*/ 1584 w 19144"/>
              <a:gd name="T45" fmla="*/ 5139 h 10814"/>
              <a:gd name="T46" fmla="*/ 877 w 19144"/>
              <a:gd name="T47" fmla="*/ 5651 h 10814"/>
              <a:gd name="T48" fmla="*/ 366 w 19144"/>
              <a:gd name="T49" fmla="*/ 6357 h 10814"/>
              <a:gd name="T50" fmla="*/ 49 w 19144"/>
              <a:gd name="T51" fmla="*/ 7185 h 10814"/>
              <a:gd name="T52" fmla="*/ 1 w 19144"/>
              <a:gd name="T53" fmla="*/ 7794 h 10814"/>
              <a:gd name="T54" fmla="*/ 122 w 19144"/>
              <a:gd name="T55" fmla="*/ 8695 h 10814"/>
              <a:gd name="T56" fmla="*/ 512 w 19144"/>
              <a:gd name="T57" fmla="*/ 9474 h 10814"/>
              <a:gd name="T58" fmla="*/ 1097 w 19144"/>
              <a:gd name="T59" fmla="*/ 10132 h 10814"/>
              <a:gd name="T60" fmla="*/ 1827 w 19144"/>
              <a:gd name="T61" fmla="*/ 10570 h 10814"/>
              <a:gd name="T62" fmla="*/ 2704 w 19144"/>
              <a:gd name="T63" fmla="*/ 10814 h 10814"/>
              <a:gd name="T64" fmla="*/ 16124 w 19144"/>
              <a:gd name="T65" fmla="*/ 10814 h 10814"/>
              <a:gd name="T66" fmla="*/ 17025 w 19144"/>
              <a:gd name="T67" fmla="*/ 10692 h 10814"/>
              <a:gd name="T68" fmla="*/ 17828 w 19144"/>
              <a:gd name="T69" fmla="*/ 10302 h 10814"/>
              <a:gd name="T70" fmla="*/ 18462 w 19144"/>
              <a:gd name="T71" fmla="*/ 9718 h 10814"/>
              <a:gd name="T72" fmla="*/ 18924 w 19144"/>
              <a:gd name="T73" fmla="*/ 8963 h 10814"/>
              <a:gd name="T74" fmla="*/ 19144 w 19144"/>
              <a:gd name="T75" fmla="*/ 8110 h 10814"/>
              <a:gd name="T76" fmla="*/ 19144 w 19144"/>
              <a:gd name="T77" fmla="*/ 7477 h 10814"/>
              <a:gd name="T78" fmla="*/ 18924 w 19144"/>
              <a:gd name="T79" fmla="*/ 6625 h 10814"/>
              <a:gd name="T80" fmla="*/ 18462 w 19144"/>
              <a:gd name="T81" fmla="*/ 5870 h 10814"/>
              <a:gd name="T82" fmla="*/ 17828 w 19144"/>
              <a:gd name="T83" fmla="*/ 5285 h 10814"/>
              <a:gd name="T84" fmla="*/ 17025 w 19144"/>
              <a:gd name="T85" fmla="*/ 4896 h 10814"/>
              <a:gd name="T86" fmla="*/ 16124 w 19144"/>
              <a:gd name="T87" fmla="*/ 4774 h 10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920" name="Google Shape;417;p27">
            <a:extLst>
              <a:ext uri="{FF2B5EF4-FFF2-40B4-BE49-F238E27FC236}">
                <a16:creationId xmlns:a16="http://schemas.microsoft.com/office/drawing/2014/main" id="{A6EA8ABF-1D06-AC40-B2EF-CD4C1686BA1D}"/>
              </a:ext>
            </a:extLst>
          </p:cNvPr>
          <p:cNvSpPr>
            <a:spLocks/>
          </p:cNvSpPr>
          <p:nvPr/>
        </p:nvSpPr>
        <p:spPr bwMode="auto">
          <a:xfrm>
            <a:off x="3176588" y="3773488"/>
            <a:ext cx="341312" cy="341312"/>
          </a:xfrm>
          <a:custGeom>
            <a:avLst/>
            <a:gdLst>
              <a:gd name="T0" fmla="*/ 49 w 16221"/>
              <a:gd name="T1" fmla="*/ 7283 h 16222"/>
              <a:gd name="T2" fmla="*/ 366 w 16221"/>
              <a:gd name="T3" fmla="*/ 5700 h 16222"/>
              <a:gd name="T4" fmla="*/ 975 w 16221"/>
              <a:gd name="T5" fmla="*/ 4239 h 16222"/>
              <a:gd name="T6" fmla="*/ 1851 w 16221"/>
              <a:gd name="T7" fmla="*/ 2948 h 16222"/>
              <a:gd name="T8" fmla="*/ 2947 w 16221"/>
              <a:gd name="T9" fmla="*/ 1852 h 16222"/>
              <a:gd name="T10" fmla="*/ 4238 w 16221"/>
              <a:gd name="T11" fmla="*/ 975 h 16222"/>
              <a:gd name="T12" fmla="*/ 5699 w 16221"/>
              <a:gd name="T13" fmla="*/ 366 h 16222"/>
              <a:gd name="T14" fmla="*/ 7282 w 16221"/>
              <a:gd name="T15" fmla="*/ 50 h 16222"/>
              <a:gd name="T16" fmla="*/ 8525 w 16221"/>
              <a:gd name="T17" fmla="*/ 1 h 16222"/>
              <a:gd name="T18" fmla="*/ 10132 w 16221"/>
              <a:gd name="T19" fmla="*/ 244 h 16222"/>
              <a:gd name="T20" fmla="*/ 11618 w 16221"/>
              <a:gd name="T21" fmla="*/ 805 h 16222"/>
              <a:gd name="T22" fmla="*/ 12957 w 16221"/>
              <a:gd name="T23" fmla="*/ 1608 h 16222"/>
              <a:gd name="T24" fmla="*/ 14126 w 16221"/>
              <a:gd name="T25" fmla="*/ 2656 h 16222"/>
              <a:gd name="T26" fmla="*/ 15052 w 16221"/>
              <a:gd name="T27" fmla="*/ 3898 h 16222"/>
              <a:gd name="T28" fmla="*/ 15734 w 16221"/>
              <a:gd name="T29" fmla="*/ 5335 h 16222"/>
              <a:gd name="T30" fmla="*/ 16123 w 16221"/>
              <a:gd name="T31" fmla="*/ 6869 h 16222"/>
              <a:gd name="T32" fmla="*/ 16221 w 16221"/>
              <a:gd name="T33" fmla="*/ 8111 h 16222"/>
              <a:gd name="T34" fmla="*/ 16050 w 16221"/>
              <a:gd name="T35" fmla="*/ 9743 h 16222"/>
              <a:gd name="T36" fmla="*/ 15587 w 16221"/>
              <a:gd name="T37" fmla="*/ 11277 h 16222"/>
              <a:gd name="T38" fmla="*/ 14832 w 16221"/>
              <a:gd name="T39" fmla="*/ 12641 h 16222"/>
              <a:gd name="T40" fmla="*/ 13834 w 16221"/>
              <a:gd name="T41" fmla="*/ 13835 h 16222"/>
              <a:gd name="T42" fmla="*/ 12641 w 16221"/>
              <a:gd name="T43" fmla="*/ 14833 h 16222"/>
              <a:gd name="T44" fmla="*/ 11277 w 16221"/>
              <a:gd name="T45" fmla="*/ 15588 h 16222"/>
              <a:gd name="T46" fmla="*/ 9742 w 16221"/>
              <a:gd name="T47" fmla="*/ 16051 h 16222"/>
              <a:gd name="T48" fmla="*/ 8111 w 16221"/>
              <a:gd name="T49" fmla="*/ 16221 h 16222"/>
              <a:gd name="T50" fmla="*/ 6868 w 16221"/>
              <a:gd name="T51" fmla="*/ 16124 h 16222"/>
              <a:gd name="T52" fmla="*/ 5334 w 16221"/>
              <a:gd name="T53" fmla="*/ 15734 h 16222"/>
              <a:gd name="T54" fmla="*/ 3897 w 16221"/>
              <a:gd name="T55" fmla="*/ 15052 h 16222"/>
              <a:gd name="T56" fmla="*/ 2655 w 16221"/>
              <a:gd name="T57" fmla="*/ 14102 h 16222"/>
              <a:gd name="T58" fmla="*/ 1608 w 16221"/>
              <a:gd name="T59" fmla="*/ 12958 h 16222"/>
              <a:gd name="T60" fmla="*/ 804 w 16221"/>
              <a:gd name="T61" fmla="*/ 11618 h 16222"/>
              <a:gd name="T62" fmla="*/ 244 w 16221"/>
              <a:gd name="T63" fmla="*/ 10133 h 16222"/>
              <a:gd name="T64" fmla="*/ 0 w 16221"/>
              <a:gd name="T65" fmla="*/ 8525 h 16222"/>
              <a:gd name="T66" fmla="*/ 7234 w 16221"/>
              <a:gd name="T67" fmla="*/ 11180 h 16222"/>
              <a:gd name="T68" fmla="*/ 7623 w 16221"/>
              <a:gd name="T69" fmla="*/ 11082 h 16222"/>
              <a:gd name="T70" fmla="*/ 12007 w 16221"/>
              <a:gd name="T71" fmla="*/ 6747 h 16222"/>
              <a:gd name="T72" fmla="*/ 12202 w 16221"/>
              <a:gd name="T73" fmla="*/ 6211 h 16222"/>
              <a:gd name="T74" fmla="*/ 12032 w 16221"/>
              <a:gd name="T75" fmla="*/ 5676 h 16222"/>
              <a:gd name="T76" fmla="*/ 11618 w 16221"/>
              <a:gd name="T77" fmla="*/ 5383 h 16222"/>
              <a:gd name="T78" fmla="*/ 11131 w 16221"/>
              <a:gd name="T79" fmla="*/ 5359 h 16222"/>
              <a:gd name="T80" fmla="*/ 7161 w 16221"/>
              <a:gd name="T81" fmla="*/ 8988 h 16222"/>
              <a:gd name="T82" fmla="*/ 5505 w 16221"/>
              <a:gd name="T83" fmla="*/ 7454 h 16222"/>
              <a:gd name="T84" fmla="*/ 5017 w 16221"/>
              <a:gd name="T85" fmla="*/ 7405 h 16222"/>
              <a:gd name="T86" fmla="*/ 4555 w 16221"/>
              <a:gd name="T87" fmla="*/ 7648 h 16222"/>
              <a:gd name="T88" fmla="*/ 4311 w 16221"/>
              <a:gd name="T89" fmla="*/ 8257 h 16222"/>
              <a:gd name="T90" fmla="*/ 4457 w 16221"/>
              <a:gd name="T91" fmla="*/ 8744 h 16222"/>
              <a:gd name="T92" fmla="*/ 6747 w 16221"/>
              <a:gd name="T93" fmla="*/ 11034 h 16222"/>
              <a:gd name="T94" fmla="*/ 7234 w 16221"/>
              <a:gd name="T95" fmla="*/ 11180 h 16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921" name="Google Shape;418;p27">
            <a:extLst>
              <a:ext uri="{FF2B5EF4-FFF2-40B4-BE49-F238E27FC236}">
                <a16:creationId xmlns:a16="http://schemas.microsoft.com/office/drawing/2014/main" id="{9E43173D-12F5-F34B-908A-172EFFD50F44}"/>
              </a:ext>
            </a:extLst>
          </p:cNvPr>
          <p:cNvSpPr>
            <a:spLocks/>
          </p:cNvSpPr>
          <p:nvPr/>
        </p:nvSpPr>
        <p:spPr bwMode="auto">
          <a:xfrm>
            <a:off x="2613025" y="3795713"/>
            <a:ext cx="339725" cy="296862"/>
          </a:xfrm>
          <a:custGeom>
            <a:avLst/>
            <a:gdLst>
              <a:gd name="T0" fmla="*/ 8987 w 16221"/>
              <a:gd name="T1" fmla="*/ 488 h 14176"/>
              <a:gd name="T2" fmla="*/ 8720 w 16221"/>
              <a:gd name="T3" fmla="*/ 196 h 14176"/>
              <a:gd name="T4" fmla="*/ 8379 w 16221"/>
              <a:gd name="T5" fmla="*/ 25 h 14176"/>
              <a:gd name="T6" fmla="*/ 8111 w 16221"/>
              <a:gd name="T7" fmla="*/ 1 h 14176"/>
              <a:gd name="T8" fmla="*/ 7721 w 16221"/>
              <a:gd name="T9" fmla="*/ 74 h 14176"/>
              <a:gd name="T10" fmla="*/ 7404 w 16221"/>
              <a:gd name="T11" fmla="*/ 293 h 14176"/>
              <a:gd name="T12" fmla="*/ 147 w 16221"/>
              <a:gd name="T13" fmla="*/ 12665 h 14176"/>
              <a:gd name="T14" fmla="*/ 25 w 16221"/>
              <a:gd name="T15" fmla="*/ 12909 h 14176"/>
              <a:gd name="T16" fmla="*/ 0 w 16221"/>
              <a:gd name="T17" fmla="*/ 13177 h 14176"/>
              <a:gd name="T18" fmla="*/ 74 w 16221"/>
              <a:gd name="T19" fmla="*/ 13567 h 14176"/>
              <a:gd name="T20" fmla="*/ 220 w 16221"/>
              <a:gd name="T21" fmla="*/ 13786 h 14176"/>
              <a:gd name="T22" fmla="*/ 512 w 16221"/>
              <a:gd name="T23" fmla="*/ 14054 h 14176"/>
              <a:gd name="T24" fmla="*/ 877 w 16221"/>
              <a:gd name="T25" fmla="*/ 14175 h 14176"/>
              <a:gd name="T26" fmla="*/ 15198 w 16221"/>
              <a:gd name="T27" fmla="*/ 14175 h 14176"/>
              <a:gd name="T28" fmla="*/ 15588 w 16221"/>
              <a:gd name="T29" fmla="*/ 14102 h 14176"/>
              <a:gd name="T30" fmla="*/ 15929 w 16221"/>
              <a:gd name="T31" fmla="*/ 13883 h 14176"/>
              <a:gd name="T32" fmla="*/ 16075 w 16221"/>
              <a:gd name="T33" fmla="*/ 13688 h 14176"/>
              <a:gd name="T34" fmla="*/ 16221 w 16221"/>
              <a:gd name="T35" fmla="*/ 13299 h 14176"/>
              <a:gd name="T36" fmla="*/ 16221 w 16221"/>
              <a:gd name="T37" fmla="*/ 13031 h 14176"/>
              <a:gd name="T38" fmla="*/ 16075 w 16221"/>
              <a:gd name="T39" fmla="*/ 12665 h 14176"/>
              <a:gd name="T40" fmla="*/ 8111 w 16221"/>
              <a:gd name="T41" fmla="*/ 12349 h 14176"/>
              <a:gd name="T42" fmla="*/ 7575 w 16221"/>
              <a:gd name="T43" fmla="*/ 12178 h 14176"/>
              <a:gd name="T44" fmla="*/ 7210 w 16221"/>
              <a:gd name="T45" fmla="*/ 11764 h 14176"/>
              <a:gd name="T46" fmla="*/ 7136 w 16221"/>
              <a:gd name="T47" fmla="*/ 11375 h 14176"/>
              <a:gd name="T48" fmla="*/ 7307 w 16221"/>
              <a:gd name="T49" fmla="*/ 10839 h 14176"/>
              <a:gd name="T50" fmla="*/ 7721 w 16221"/>
              <a:gd name="T51" fmla="*/ 10473 h 14176"/>
              <a:gd name="T52" fmla="*/ 8111 w 16221"/>
              <a:gd name="T53" fmla="*/ 10400 h 14176"/>
              <a:gd name="T54" fmla="*/ 8646 w 16221"/>
              <a:gd name="T55" fmla="*/ 10571 h 14176"/>
              <a:gd name="T56" fmla="*/ 9012 w 16221"/>
              <a:gd name="T57" fmla="*/ 11009 h 14176"/>
              <a:gd name="T58" fmla="*/ 9085 w 16221"/>
              <a:gd name="T59" fmla="*/ 11375 h 14176"/>
              <a:gd name="T60" fmla="*/ 8914 w 16221"/>
              <a:gd name="T61" fmla="*/ 11910 h 14176"/>
              <a:gd name="T62" fmla="*/ 8476 w 16221"/>
              <a:gd name="T63" fmla="*/ 12276 h 14176"/>
              <a:gd name="T64" fmla="*/ 8111 w 16221"/>
              <a:gd name="T65" fmla="*/ 12349 h 14176"/>
              <a:gd name="T66" fmla="*/ 8939 w 16221"/>
              <a:gd name="T67" fmla="*/ 8915 h 14176"/>
              <a:gd name="T68" fmla="*/ 8793 w 16221"/>
              <a:gd name="T69" fmla="*/ 9304 h 14176"/>
              <a:gd name="T70" fmla="*/ 8452 w 16221"/>
              <a:gd name="T71" fmla="*/ 9572 h 14176"/>
              <a:gd name="T72" fmla="*/ 8038 w 16221"/>
              <a:gd name="T73" fmla="*/ 9621 h 14176"/>
              <a:gd name="T74" fmla="*/ 7770 w 16221"/>
              <a:gd name="T75" fmla="*/ 9572 h 14176"/>
              <a:gd name="T76" fmla="*/ 7429 w 16221"/>
              <a:gd name="T77" fmla="*/ 9304 h 14176"/>
              <a:gd name="T78" fmla="*/ 7283 w 16221"/>
              <a:gd name="T79" fmla="*/ 8915 h 14176"/>
              <a:gd name="T80" fmla="*/ 7015 w 16221"/>
              <a:gd name="T81" fmla="*/ 4945 h 14176"/>
              <a:gd name="T82" fmla="*/ 7161 w 16221"/>
              <a:gd name="T83" fmla="*/ 4604 h 14176"/>
              <a:gd name="T84" fmla="*/ 7526 w 16221"/>
              <a:gd name="T85" fmla="*/ 4409 h 14176"/>
              <a:gd name="T86" fmla="*/ 8573 w 16221"/>
              <a:gd name="T87" fmla="*/ 4385 h 14176"/>
              <a:gd name="T88" fmla="*/ 8963 w 16221"/>
              <a:gd name="T89" fmla="*/ 4506 h 14176"/>
              <a:gd name="T90" fmla="*/ 9182 w 16221"/>
              <a:gd name="T91" fmla="*/ 4823 h 14176"/>
              <a:gd name="T92" fmla="*/ 9231 w 16221"/>
              <a:gd name="T93" fmla="*/ 5091 h 14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922" name="Google Shape;419;p27">
            <a:extLst>
              <a:ext uri="{FF2B5EF4-FFF2-40B4-BE49-F238E27FC236}">
                <a16:creationId xmlns:a16="http://schemas.microsoft.com/office/drawing/2014/main" id="{4221CFAE-3D0B-B849-9304-3BC1035BBD66}"/>
              </a:ext>
            </a:extLst>
          </p:cNvPr>
          <p:cNvSpPr>
            <a:spLocks/>
          </p:cNvSpPr>
          <p:nvPr/>
        </p:nvSpPr>
        <p:spPr bwMode="auto">
          <a:xfrm>
            <a:off x="3740150" y="3771900"/>
            <a:ext cx="344488" cy="344488"/>
          </a:xfrm>
          <a:custGeom>
            <a:avLst/>
            <a:gdLst>
              <a:gd name="T0" fmla="*/ 11983 w 16367"/>
              <a:gd name="T1" fmla="*/ 293 h 16368"/>
              <a:gd name="T2" fmla="*/ 11447 w 16367"/>
              <a:gd name="T3" fmla="*/ 25 h 16368"/>
              <a:gd name="T4" fmla="*/ 5115 w 16367"/>
              <a:gd name="T5" fmla="*/ 1 h 16368"/>
              <a:gd name="T6" fmla="*/ 4554 w 16367"/>
              <a:gd name="T7" fmla="*/ 171 h 16368"/>
              <a:gd name="T8" fmla="*/ 292 w 16367"/>
              <a:gd name="T9" fmla="*/ 4385 h 16368"/>
              <a:gd name="T10" fmla="*/ 24 w 16367"/>
              <a:gd name="T11" fmla="*/ 4921 h 16368"/>
              <a:gd name="T12" fmla="*/ 0 w 16367"/>
              <a:gd name="T13" fmla="*/ 11253 h 16368"/>
              <a:gd name="T14" fmla="*/ 171 w 16367"/>
              <a:gd name="T15" fmla="*/ 11813 h 16368"/>
              <a:gd name="T16" fmla="*/ 4384 w 16367"/>
              <a:gd name="T17" fmla="*/ 16075 h 16368"/>
              <a:gd name="T18" fmla="*/ 4920 w 16367"/>
              <a:gd name="T19" fmla="*/ 16343 h 16368"/>
              <a:gd name="T20" fmla="*/ 11252 w 16367"/>
              <a:gd name="T21" fmla="*/ 16367 h 16368"/>
              <a:gd name="T22" fmla="*/ 11812 w 16367"/>
              <a:gd name="T23" fmla="*/ 16197 h 16368"/>
              <a:gd name="T24" fmla="*/ 16074 w 16367"/>
              <a:gd name="T25" fmla="*/ 11983 h 16368"/>
              <a:gd name="T26" fmla="*/ 16342 w 16367"/>
              <a:gd name="T27" fmla="*/ 11448 h 16368"/>
              <a:gd name="T28" fmla="*/ 16367 w 16367"/>
              <a:gd name="T29" fmla="*/ 5115 h 16368"/>
              <a:gd name="T30" fmla="*/ 16196 w 16367"/>
              <a:gd name="T31" fmla="*/ 4555 h 16368"/>
              <a:gd name="T32" fmla="*/ 9864 w 16367"/>
              <a:gd name="T33" fmla="*/ 8452 h 16368"/>
              <a:gd name="T34" fmla="*/ 11252 w 16367"/>
              <a:gd name="T35" fmla="*/ 9840 h 16368"/>
              <a:gd name="T36" fmla="*/ 11276 w 16367"/>
              <a:gd name="T37" fmla="*/ 10206 h 16368"/>
              <a:gd name="T38" fmla="*/ 10327 w 16367"/>
              <a:gd name="T39" fmla="*/ 11204 h 16368"/>
              <a:gd name="T40" fmla="*/ 10205 w 16367"/>
              <a:gd name="T41" fmla="*/ 11277 h 16368"/>
              <a:gd name="T42" fmla="*/ 9840 w 16367"/>
              <a:gd name="T43" fmla="*/ 11253 h 16368"/>
              <a:gd name="T44" fmla="*/ 8451 w 16367"/>
              <a:gd name="T45" fmla="*/ 9865 h 16368"/>
              <a:gd name="T46" fmla="*/ 8183 w 16367"/>
              <a:gd name="T47" fmla="*/ 9767 h 16368"/>
              <a:gd name="T48" fmla="*/ 7915 w 16367"/>
              <a:gd name="T49" fmla="*/ 9865 h 16368"/>
              <a:gd name="T50" fmla="*/ 6527 w 16367"/>
              <a:gd name="T51" fmla="*/ 11253 h 16368"/>
              <a:gd name="T52" fmla="*/ 6162 w 16367"/>
              <a:gd name="T53" fmla="*/ 11277 h 16368"/>
              <a:gd name="T54" fmla="*/ 5163 w 16367"/>
              <a:gd name="T55" fmla="*/ 10327 h 16368"/>
              <a:gd name="T56" fmla="*/ 5090 w 16367"/>
              <a:gd name="T57" fmla="*/ 10206 h 16368"/>
              <a:gd name="T58" fmla="*/ 5115 w 16367"/>
              <a:gd name="T59" fmla="*/ 9840 h 16368"/>
              <a:gd name="T60" fmla="*/ 6503 w 16367"/>
              <a:gd name="T61" fmla="*/ 8452 h 16368"/>
              <a:gd name="T62" fmla="*/ 6600 w 16367"/>
              <a:gd name="T63" fmla="*/ 8184 h 16368"/>
              <a:gd name="T64" fmla="*/ 6503 w 16367"/>
              <a:gd name="T65" fmla="*/ 7916 h 16368"/>
              <a:gd name="T66" fmla="*/ 5115 w 16367"/>
              <a:gd name="T67" fmla="*/ 6528 h 16368"/>
              <a:gd name="T68" fmla="*/ 5090 w 16367"/>
              <a:gd name="T69" fmla="*/ 6163 h 16368"/>
              <a:gd name="T70" fmla="*/ 6040 w 16367"/>
              <a:gd name="T71" fmla="*/ 5164 h 16368"/>
              <a:gd name="T72" fmla="*/ 6162 w 16367"/>
              <a:gd name="T73" fmla="*/ 5091 h 16368"/>
              <a:gd name="T74" fmla="*/ 6527 w 16367"/>
              <a:gd name="T75" fmla="*/ 5115 h 16368"/>
              <a:gd name="T76" fmla="*/ 7915 w 16367"/>
              <a:gd name="T77" fmla="*/ 6504 h 16368"/>
              <a:gd name="T78" fmla="*/ 8183 w 16367"/>
              <a:gd name="T79" fmla="*/ 6601 h 16368"/>
              <a:gd name="T80" fmla="*/ 8451 w 16367"/>
              <a:gd name="T81" fmla="*/ 6504 h 16368"/>
              <a:gd name="T82" fmla="*/ 9840 w 16367"/>
              <a:gd name="T83" fmla="*/ 5115 h 16368"/>
              <a:gd name="T84" fmla="*/ 10205 w 16367"/>
              <a:gd name="T85" fmla="*/ 5091 h 16368"/>
              <a:gd name="T86" fmla="*/ 11203 w 16367"/>
              <a:gd name="T87" fmla="*/ 6041 h 16368"/>
              <a:gd name="T88" fmla="*/ 11276 w 16367"/>
              <a:gd name="T89" fmla="*/ 6163 h 16368"/>
              <a:gd name="T90" fmla="*/ 11252 w 16367"/>
              <a:gd name="T91" fmla="*/ 6528 h 16368"/>
              <a:gd name="T92" fmla="*/ 9864 w 16367"/>
              <a:gd name="T93" fmla="*/ 7916 h 16368"/>
              <a:gd name="T94" fmla="*/ 9766 w 16367"/>
              <a:gd name="T95" fmla="*/ 8184 h 16368"/>
              <a:gd name="T96" fmla="*/ 9864 w 16367"/>
              <a:gd name="T97" fmla="*/ 8452 h 16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36923" name="Google Shape;420;p27">
            <a:extLst>
              <a:ext uri="{FF2B5EF4-FFF2-40B4-BE49-F238E27FC236}">
                <a16:creationId xmlns:a16="http://schemas.microsoft.com/office/drawing/2014/main" id="{86878F2A-868F-4B4E-B00E-C10924BD2A26}"/>
              </a:ext>
            </a:extLst>
          </p:cNvPr>
          <p:cNvGrpSpPr>
            <a:grpSpLocks/>
          </p:cNvGrpSpPr>
          <p:nvPr/>
        </p:nvGrpSpPr>
        <p:grpSpPr bwMode="auto">
          <a:xfrm>
            <a:off x="4279900" y="3776663"/>
            <a:ext cx="395288" cy="325437"/>
            <a:chOff x="5268225" y="4341925"/>
            <a:chExt cx="468850" cy="387275"/>
          </a:xfrm>
        </p:grpSpPr>
        <p:sp>
          <p:nvSpPr>
            <p:cNvPr id="37128" name="Google Shape;421;p27">
              <a:extLst>
                <a:ext uri="{FF2B5EF4-FFF2-40B4-BE49-F238E27FC236}">
                  <a16:creationId xmlns:a16="http://schemas.microsoft.com/office/drawing/2014/main" id="{EA89D905-3682-BC48-821A-746853602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2425" y="4676800"/>
              <a:ext cx="65775" cy="52400"/>
            </a:xfrm>
            <a:custGeom>
              <a:avLst/>
              <a:gdLst>
                <a:gd name="T0" fmla="*/ 1 w 2631"/>
                <a:gd name="T1" fmla="*/ 1 h 2096"/>
                <a:gd name="T2" fmla="*/ 1 w 2631"/>
                <a:gd name="T3" fmla="*/ 780 h 2096"/>
                <a:gd name="T4" fmla="*/ 1 w 2631"/>
                <a:gd name="T5" fmla="*/ 780 h 2096"/>
                <a:gd name="T6" fmla="*/ 25 w 2631"/>
                <a:gd name="T7" fmla="*/ 1048 h 2096"/>
                <a:gd name="T8" fmla="*/ 122 w 2631"/>
                <a:gd name="T9" fmla="*/ 1291 h 2096"/>
                <a:gd name="T10" fmla="*/ 244 w 2631"/>
                <a:gd name="T11" fmla="*/ 1511 h 2096"/>
                <a:gd name="T12" fmla="*/ 390 w 2631"/>
                <a:gd name="T13" fmla="*/ 1705 h 2096"/>
                <a:gd name="T14" fmla="*/ 585 w 2631"/>
                <a:gd name="T15" fmla="*/ 1852 h 2096"/>
                <a:gd name="T16" fmla="*/ 804 w 2631"/>
                <a:gd name="T17" fmla="*/ 1973 h 2096"/>
                <a:gd name="T18" fmla="*/ 1048 w 2631"/>
                <a:gd name="T19" fmla="*/ 2071 h 2096"/>
                <a:gd name="T20" fmla="*/ 1316 w 2631"/>
                <a:gd name="T21" fmla="*/ 2095 h 2096"/>
                <a:gd name="T22" fmla="*/ 1316 w 2631"/>
                <a:gd name="T23" fmla="*/ 2095 h 2096"/>
                <a:gd name="T24" fmla="*/ 1584 w 2631"/>
                <a:gd name="T25" fmla="*/ 2071 h 2096"/>
                <a:gd name="T26" fmla="*/ 1827 w 2631"/>
                <a:gd name="T27" fmla="*/ 1973 h 2096"/>
                <a:gd name="T28" fmla="*/ 2046 w 2631"/>
                <a:gd name="T29" fmla="*/ 1852 h 2096"/>
                <a:gd name="T30" fmla="*/ 2241 w 2631"/>
                <a:gd name="T31" fmla="*/ 1705 h 2096"/>
                <a:gd name="T32" fmla="*/ 2412 w 2631"/>
                <a:gd name="T33" fmla="*/ 1511 h 2096"/>
                <a:gd name="T34" fmla="*/ 2533 w 2631"/>
                <a:gd name="T35" fmla="*/ 1291 h 2096"/>
                <a:gd name="T36" fmla="*/ 2607 w 2631"/>
                <a:gd name="T37" fmla="*/ 1048 h 2096"/>
                <a:gd name="T38" fmla="*/ 2631 w 2631"/>
                <a:gd name="T39" fmla="*/ 780 h 2096"/>
                <a:gd name="T40" fmla="*/ 2631 w 2631"/>
                <a:gd name="T41" fmla="*/ 1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29" name="Google Shape;422;p27">
              <a:extLst>
                <a:ext uri="{FF2B5EF4-FFF2-40B4-BE49-F238E27FC236}">
                  <a16:creationId xmlns:a16="http://schemas.microsoft.com/office/drawing/2014/main" id="{A9CEB14F-016D-6349-B89B-341EF2827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7100" y="4676800"/>
              <a:ext cx="65775" cy="52400"/>
            </a:xfrm>
            <a:custGeom>
              <a:avLst/>
              <a:gdLst>
                <a:gd name="T0" fmla="*/ 1 w 2631"/>
                <a:gd name="T1" fmla="*/ 1 h 2096"/>
                <a:gd name="T2" fmla="*/ 1 w 2631"/>
                <a:gd name="T3" fmla="*/ 780 h 2096"/>
                <a:gd name="T4" fmla="*/ 1 w 2631"/>
                <a:gd name="T5" fmla="*/ 780 h 2096"/>
                <a:gd name="T6" fmla="*/ 25 w 2631"/>
                <a:gd name="T7" fmla="*/ 1048 h 2096"/>
                <a:gd name="T8" fmla="*/ 98 w 2631"/>
                <a:gd name="T9" fmla="*/ 1291 h 2096"/>
                <a:gd name="T10" fmla="*/ 220 w 2631"/>
                <a:gd name="T11" fmla="*/ 1511 h 2096"/>
                <a:gd name="T12" fmla="*/ 390 w 2631"/>
                <a:gd name="T13" fmla="*/ 1705 h 2096"/>
                <a:gd name="T14" fmla="*/ 585 w 2631"/>
                <a:gd name="T15" fmla="*/ 1852 h 2096"/>
                <a:gd name="T16" fmla="*/ 804 w 2631"/>
                <a:gd name="T17" fmla="*/ 1973 h 2096"/>
                <a:gd name="T18" fmla="*/ 1048 w 2631"/>
                <a:gd name="T19" fmla="*/ 2071 h 2096"/>
                <a:gd name="T20" fmla="*/ 1316 w 2631"/>
                <a:gd name="T21" fmla="*/ 2095 h 2096"/>
                <a:gd name="T22" fmla="*/ 1316 w 2631"/>
                <a:gd name="T23" fmla="*/ 2095 h 2096"/>
                <a:gd name="T24" fmla="*/ 1584 w 2631"/>
                <a:gd name="T25" fmla="*/ 2071 h 2096"/>
                <a:gd name="T26" fmla="*/ 1827 w 2631"/>
                <a:gd name="T27" fmla="*/ 1973 h 2096"/>
                <a:gd name="T28" fmla="*/ 2046 w 2631"/>
                <a:gd name="T29" fmla="*/ 1852 h 2096"/>
                <a:gd name="T30" fmla="*/ 2241 w 2631"/>
                <a:gd name="T31" fmla="*/ 1705 h 2096"/>
                <a:gd name="T32" fmla="*/ 2387 w 2631"/>
                <a:gd name="T33" fmla="*/ 1511 h 2096"/>
                <a:gd name="T34" fmla="*/ 2509 w 2631"/>
                <a:gd name="T35" fmla="*/ 1291 h 2096"/>
                <a:gd name="T36" fmla="*/ 2607 w 2631"/>
                <a:gd name="T37" fmla="*/ 1048 h 2096"/>
                <a:gd name="T38" fmla="*/ 2631 w 2631"/>
                <a:gd name="T39" fmla="*/ 780 h 2096"/>
                <a:gd name="T40" fmla="*/ 2631 w 2631"/>
                <a:gd name="T41" fmla="*/ 1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0" name="Google Shape;423;p27">
              <a:extLst>
                <a:ext uri="{FF2B5EF4-FFF2-40B4-BE49-F238E27FC236}">
                  <a16:creationId xmlns:a16="http://schemas.microsoft.com/office/drawing/2014/main" id="{FE480D28-EB28-C54F-93EE-A015C9F65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225" y="4341925"/>
              <a:ext cx="468850" cy="333075"/>
            </a:xfrm>
            <a:custGeom>
              <a:avLst/>
              <a:gdLst>
                <a:gd name="T0" fmla="*/ 18754 w 18754"/>
                <a:gd name="T1" fmla="*/ 5553 h 13323"/>
                <a:gd name="T2" fmla="*/ 18681 w 18754"/>
                <a:gd name="T3" fmla="*/ 5091 h 13323"/>
                <a:gd name="T4" fmla="*/ 18462 w 18754"/>
                <a:gd name="T5" fmla="*/ 4628 h 13323"/>
                <a:gd name="T6" fmla="*/ 18121 w 18754"/>
                <a:gd name="T7" fmla="*/ 4287 h 13323"/>
                <a:gd name="T8" fmla="*/ 17926 w 18754"/>
                <a:gd name="T9" fmla="*/ 4165 h 13323"/>
                <a:gd name="T10" fmla="*/ 17731 w 18754"/>
                <a:gd name="T11" fmla="*/ 4141 h 13323"/>
                <a:gd name="T12" fmla="*/ 15588 w 18754"/>
                <a:gd name="T13" fmla="*/ 1803 h 13323"/>
                <a:gd name="T14" fmla="*/ 15490 w 18754"/>
                <a:gd name="T15" fmla="*/ 1583 h 13323"/>
                <a:gd name="T16" fmla="*/ 15174 w 18754"/>
                <a:gd name="T17" fmla="*/ 1169 h 13323"/>
                <a:gd name="T18" fmla="*/ 14784 w 18754"/>
                <a:gd name="T19" fmla="*/ 804 h 13323"/>
                <a:gd name="T20" fmla="*/ 14346 w 18754"/>
                <a:gd name="T21" fmla="*/ 536 h 13323"/>
                <a:gd name="T22" fmla="*/ 14102 w 18754"/>
                <a:gd name="T23" fmla="*/ 439 h 13323"/>
                <a:gd name="T24" fmla="*/ 13444 w 18754"/>
                <a:gd name="T25" fmla="*/ 317 h 13323"/>
                <a:gd name="T26" fmla="*/ 12275 w 18754"/>
                <a:gd name="T27" fmla="*/ 147 h 13323"/>
                <a:gd name="T28" fmla="*/ 10498 w 18754"/>
                <a:gd name="T29" fmla="*/ 25 h 13323"/>
                <a:gd name="T30" fmla="*/ 9377 w 18754"/>
                <a:gd name="T31" fmla="*/ 0 h 13323"/>
                <a:gd name="T32" fmla="*/ 7283 w 18754"/>
                <a:gd name="T33" fmla="*/ 73 h 13323"/>
                <a:gd name="T34" fmla="*/ 5821 w 18754"/>
                <a:gd name="T35" fmla="*/ 220 h 13323"/>
                <a:gd name="T36" fmla="*/ 4945 w 18754"/>
                <a:gd name="T37" fmla="*/ 390 h 13323"/>
                <a:gd name="T38" fmla="*/ 4652 w 18754"/>
                <a:gd name="T39" fmla="*/ 439 h 13323"/>
                <a:gd name="T40" fmla="*/ 4190 w 18754"/>
                <a:gd name="T41" fmla="*/ 658 h 13323"/>
                <a:gd name="T42" fmla="*/ 3751 w 18754"/>
                <a:gd name="T43" fmla="*/ 975 h 13323"/>
                <a:gd name="T44" fmla="*/ 3410 w 18754"/>
                <a:gd name="T45" fmla="*/ 1364 h 13323"/>
                <a:gd name="T46" fmla="*/ 3167 w 18754"/>
                <a:gd name="T47" fmla="*/ 1803 h 13323"/>
                <a:gd name="T48" fmla="*/ 1023 w 18754"/>
                <a:gd name="T49" fmla="*/ 4141 h 13323"/>
                <a:gd name="T50" fmla="*/ 926 w 18754"/>
                <a:gd name="T51" fmla="*/ 4141 h 13323"/>
                <a:gd name="T52" fmla="*/ 731 w 18754"/>
                <a:gd name="T53" fmla="*/ 4214 h 13323"/>
                <a:gd name="T54" fmla="*/ 463 w 18754"/>
                <a:gd name="T55" fmla="*/ 4433 h 13323"/>
                <a:gd name="T56" fmla="*/ 171 w 18754"/>
                <a:gd name="T57" fmla="*/ 4847 h 13323"/>
                <a:gd name="T58" fmla="*/ 25 w 18754"/>
                <a:gd name="T59" fmla="*/ 5334 h 13323"/>
                <a:gd name="T60" fmla="*/ 1 w 18754"/>
                <a:gd name="T61" fmla="*/ 5553 h 13323"/>
                <a:gd name="T62" fmla="*/ 74 w 18754"/>
                <a:gd name="T63" fmla="*/ 5894 h 13323"/>
                <a:gd name="T64" fmla="*/ 293 w 18754"/>
                <a:gd name="T65" fmla="*/ 6089 h 13323"/>
                <a:gd name="T66" fmla="*/ 634 w 18754"/>
                <a:gd name="T67" fmla="*/ 6187 h 13323"/>
                <a:gd name="T68" fmla="*/ 1462 w 18754"/>
                <a:gd name="T69" fmla="*/ 6187 h 13323"/>
                <a:gd name="T70" fmla="*/ 1145 w 18754"/>
                <a:gd name="T71" fmla="*/ 7015 h 13323"/>
                <a:gd name="T72" fmla="*/ 877 w 18754"/>
                <a:gd name="T73" fmla="*/ 8086 h 13323"/>
                <a:gd name="T74" fmla="*/ 756 w 18754"/>
                <a:gd name="T75" fmla="*/ 9207 h 13323"/>
                <a:gd name="T76" fmla="*/ 17999 w 18754"/>
                <a:gd name="T77" fmla="*/ 13323 h 13323"/>
                <a:gd name="T78" fmla="*/ 17999 w 18754"/>
                <a:gd name="T79" fmla="*/ 9207 h 13323"/>
                <a:gd name="T80" fmla="*/ 17877 w 18754"/>
                <a:gd name="T81" fmla="*/ 8086 h 13323"/>
                <a:gd name="T82" fmla="*/ 17609 w 18754"/>
                <a:gd name="T83" fmla="*/ 7015 h 13323"/>
                <a:gd name="T84" fmla="*/ 17731 w 18754"/>
                <a:gd name="T85" fmla="*/ 6187 h 13323"/>
                <a:gd name="T86" fmla="*/ 18121 w 18754"/>
                <a:gd name="T87" fmla="*/ 6187 h 13323"/>
                <a:gd name="T88" fmla="*/ 18462 w 18754"/>
                <a:gd name="T89" fmla="*/ 6089 h 13323"/>
                <a:gd name="T90" fmla="*/ 18681 w 18754"/>
                <a:gd name="T91" fmla="*/ 5894 h 13323"/>
                <a:gd name="T92" fmla="*/ 18754 w 18754"/>
                <a:gd name="T93" fmla="*/ 5553 h 1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1" name="Google Shape;424;p27">
              <a:extLst>
                <a:ext uri="{FF2B5EF4-FFF2-40B4-BE49-F238E27FC236}">
                  <a16:creationId xmlns:a16="http://schemas.microsoft.com/office/drawing/2014/main" id="{AFA456D4-018A-0345-8449-E9AFB7C8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025" y="4375400"/>
              <a:ext cx="303250" cy="149825"/>
            </a:xfrm>
            <a:custGeom>
              <a:avLst/>
              <a:gdLst>
                <a:gd name="T0" fmla="*/ 1 w 12130"/>
                <a:gd name="T1" fmla="*/ 4628 h 5993"/>
                <a:gd name="T2" fmla="*/ 585 w 12130"/>
                <a:gd name="T3" fmla="*/ 2656 h 5993"/>
                <a:gd name="T4" fmla="*/ 1024 w 12130"/>
                <a:gd name="T5" fmla="*/ 1292 h 5993"/>
                <a:gd name="T6" fmla="*/ 1267 w 12130"/>
                <a:gd name="T7" fmla="*/ 707 h 5993"/>
                <a:gd name="T8" fmla="*/ 1316 w 12130"/>
                <a:gd name="T9" fmla="*/ 658 h 5993"/>
                <a:gd name="T10" fmla="*/ 1852 w 12130"/>
                <a:gd name="T11" fmla="*/ 464 h 5993"/>
                <a:gd name="T12" fmla="*/ 2948 w 12130"/>
                <a:gd name="T13" fmla="*/ 220 h 5993"/>
                <a:gd name="T14" fmla="*/ 4799 w 12130"/>
                <a:gd name="T15" fmla="*/ 25 h 5993"/>
                <a:gd name="T16" fmla="*/ 6065 w 12130"/>
                <a:gd name="T17" fmla="*/ 1 h 5993"/>
                <a:gd name="T18" fmla="*/ 6723 w 12130"/>
                <a:gd name="T19" fmla="*/ 1 h 5993"/>
                <a:gd name="T20" fmla="*/ 8355 w 12130"/>
                <a:gd name="T21" fmla="*/ 98 h 5993"/>
                <a:gd name="T22" fmla="*/ 9816 w 12130"/>
                <a:gd name="T23" fmla="*/ 342 h 5993"/>
                <a:gd name="T24" fmla="*/ 10595 w 12130"/>
                <a:gd name="T25" fmla="*/ 561 h 5993"/>
                <a:gd name="T26" fmla="*/ 10814 w 12130"/>
                <a:gd name="T27" fmla="*/ 658 h 5993"/>
                <a:gd name="T28" fmla="*/ 10936 w 12130"/>
                <a:gd name="T29" fmla="*/ 829 h 5993"/>
                <a:gd name="T30" fmla="*/ 11326 w 12130"/>
                <a:gd name="T31" fmla="*/ 1925 h 5993"/>
                <a:gd name="T32" fmla="*/ 11959 w 12130"/>
                <a:gd name="T33" fmla="*/ 4019 h 5993"/>
                <a:gd name="T34" fmla="*/ 12130 w 12130"/>
                <a:gd name="T35" fmla="*/ 4628 h 5993"/>
                <a:gd name="T36" fmla="*/ 12057 w 12130"/>
                <a:gd name="T37" fmla="*/ 4750 h 5993"/>
                <a:gd name="T38" fmla="*/ 11813 w 12130"/>
                <a:gd name="T39" fmla="*/ 4921 h 5993"/>
                <a:gd name="T40" fmla="*/ 11375 w 12130"/>
                <a:gd name="T41" fmla="*/ 5164 h 5993"/>
                <a:gd name="T42" fmla="*/ 10717 w 12130"/>
                <a:gd name="T43" fmla="*/ 5383 h 5993"/>
                <a:gd name="T44" fmla="*/ 9865 w 12130"/>
                <a:gd name="T45" fmla="*/ 5627 h 5993"/>
                <a:gd name="T46" fmla="*/ 8817 w 12130"/>
                <a:gd name="T47" fmla="*/ 5822 h 5993"/>
                <a:gd name="T48" fmla="*/ 7551 w 12130"/>
                <a:gd name="T49" fmla="*/ 5944 h 5993"/>
                <a:gd name="T50" fmla="*/ 6065 w 12130"/>
                <a:gd name="T51" fmla="*/ 5992 h 5993"/>
                <a:gd name="T52" fmla="*/ 5286 w 12130"/>
                <a:gd name="T53" fmla="*/ 5992 h 5993"/>
                <a:gd name="T54" fmla="*/ 3922 w 12130"/>
                <a:gd name="T55" fmla="*/ 5895 h 5993"/>
                <a:gd name="T56" fmla="*/ 2753 w 12130"/>
                <a:gd name="T57" fmla="*/ 5724 h 5993"/>
                <a:gd name="T58" fmla="*/ 1803 w 12130"/>
                <a:gd name="T59" fmla="*/ 5505 h 5993"/>
                <a:gd name="T60" fmla="*/ 1072 w 12130"/>
                <a:gd name="T61" fmla="*/ 5262 h 5993"/>
                <a:gd name="T62" fmla="*/ 512 w 12130"/>
                <a:gd name="T63" fmla="*/ 5042 h 5993"/>
                <a:gd name="T64" fmla="*/ 171 w 12130"/>
                <a:gd name="T65" fmla="*/ 4823 h 5993"/>
                <a:gd name="T66" fmla="*/ 25 w 12130"/>
                <a:gd name="T67" fmla="*/ 4677 h 5993"/>
                <a:gd name="T68" fmla="*/ 1 w 12130"/>
                <a:gd name="T69" fmla="*/ 4628 h 5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2" name="Google Shape;425;p27">
              <a:extLst>
                <a:ext uri="{FF2B5EF4-FFF2-40B4-BE49-F238E27FC236}">
                  <a16:creationId xmlns:a16="http://schemas.microsoft.com/office/drawing/2014/main" id="{2E416FEA-B874-F849-AB07-17D644689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675" y="4569025"/>
              <a:ext cx="81000" cy="65175"/>
            </a:xfrm>
            <a:custGeom>
              <a:avLst/>
              <a:gdLst>
                <a:gd name="T0" fmla="*/ 1632 w 3240"/>
                <a:gd name="T1" fmla="*/ 2607 h 2607"/>
                <a:gd name="T2" fmla="*/ 1632 w 3240"/>
                <a:gd name="T3" fmla="*/ 2607 h 2607"/>
                <a:gd name="T4" fmla="*/ 1291 w 3240"/>
                <a:gd name="T5" fmla="*/ 2582 h 2607"/>
                <a:gd name="T6" fmla="*/ 999 w 3240"/>
                <a:gd name="T7" fmla="*/ 2509 h 2607"/>
                <a:gd name="T8" fmla="*/ 731 w 3240"/>
                <a:gd name="T9" fmla="*/ 2388 h 2607"/>
                <a:gd name="T10" fmla="*/ 488 w 3240"/>
                <a:gd name="T11" fmla="*/ 2217 h 2607"/>
                <a:gd name="T12" fmla="*/ 293 w 3240"/>
                <a:gd name="T13" fmla="*/ 2047 h 2607"/>
                <a:gd name="T14" fmla="*/ 122 w 3240"/>
                <a:gd name="T15" fmla="*/ 1803 h 2607"/>
                <a:gd name="T16" fmla="*/ 74 w 3240"/>
                <a:gd name="T17" fmla="*/ 1706 h 2607"/>
                <a:gd name="T18" fmla="*/ 49 w 3240"/>
                <a:gd name="T19" fmla="*/ 1559 h 2607"/>
                <a:gd name="T20" fmla="*/ 25 w 3240"/>
                <a:gd name="T21" fmla="*/ 1438 h 2607"/>
                <a:gd name="T22" fmla="*/ 1 w 3240"/>
                <a:gd name="T23" fmla="*/ 1316 h 2607"/>
                <a:gd name="T24" fmla="*/ 1 w 3240"/>
                <a:gd name="T25" fmla="*/ 1316 h 2607"/>
                <a:gd name="T26" fmla="*/ 25 w 3240"/>
                <a:gd name="T27" fmla="*/ 1170 h 2607"/>
                <a:gd name="T28" fmla="*/ 49 w 3240"/>
                <a:gd name="T29" fmla="*/ 1048 h 2607"/>
                <a:gd name="T30" fmla="*/ 74 w 3240"/>
                <a:gd name="T31" fmla="*/ 926 h 2607"/>
                <a:gd name="T32" fmla="*/ 122 w 3240"/>
                <a:gd name="T33" fmla="*/ 804 h 2607"/>
                <a:gd name="T34" fmla="*/ 293 w 3240"/>
                <a:gd name="T35" fmla="*/ 585 h 2607"/>
                <a:gd name="T36" fmla="*/ 488 w 3240"/>
                <a:gd name="T37" fmla="*/ 390 h 2607"/>
                <a:gd name="T38" fmla="*/ 731 w 3240"/>
                <a:gd name="T39" fmla="*/ 220 h 2607"/>
                <a:gd name="T40" fmla="*/ 999 w 3240"/>
                <a:gd name="T41" fmla="*/ 98 h 2607"/>
                <a:gd name="T42" fmla="*/ 1291 w 3240"/>
                <a:gd name="T43" fmla="*/ 25 h 2607"/>
                <a:gd name="T44" fmla="*/ 1632 w 3240"/>
                <a:gd name="T45" fmla="*/ 1 h 2607"/>
                <a:gd name="T46" fmla="*/ 1632 w 3240"/>
                <a:gd name="T47" fmla="*/ 1 h 2607"/>
                <a:gd name="T48" fmla="*/ 1803 w 3240"/>
                <a:gd name="T49" fmla="*/ 1 h 2607"/>
                <a:gd name="T50" fmla="*/ 1949 w 3240"/>
                <a:gd name="T51" fmla="*/ 49 h 2607"/>
                <a:gd name="T52" fmla="*/ 2120 w 3240"/>
                <a:gd name="T53" fmla="*/ 98 h 2607"/>
                <a:gd name="T54" fmla="*/ 2266 w 3240"/>
                <a:gd name="T55" fmla="*/ 171 h 2607"/>
                <a:gd name="T56" fmla="*/ 2412 w 3240"/>
                <a:gd name="T57" fmla="*/ 269 h 2607"/>
                <a:gd name="T58" fmla="*/ 2534 w 3240"/>
                <a:gd name="T59" fmla="*/ 390 h 2607"/>
                <a:gd name="T60" fmla="*/ 2777 w 3240"/>
                <a:gd name="T61" fmla="*/ 634 h 2607"/>
                <a:gd name="T62" fmla="*/ 2972 w 3240"/>
                <a:gd name="T63" fmla="*/ 926 h 2607"/>
                <a:gd name="T64" fmla="*/ 3118 w 3240"/>
                <a:gd name="T65" fmla="*/ 1219 h 2607"/>
                <a:gd name="T66" fmla="*/ 3215 w 3240"/>
                <a:gd name="T67" fmla="*/ 1535 h 2607"/>
                <a:gd name="T68" fmla="*/ 3240 w 3240"/>
                <a:gd name="T69" fmla="*/ 1681 h 2607"/>
                <a:gd name="T70" fmla="*/ 3240 w 3240"/>
                <a:gd name="T71" fmla="*/ 1803 h 2607"/>
                <a:gd name="T72" fmla="*/ 3240 w 3240"/>
                <a:gd name="T73" fmla="*/ 1803 h 2607"/>
                <a:gd name="T74" fmla="*/ 3240 w 3240"/>
                <a:gd name="T75" fmla="*/ 1949 h 2607"/>
                <a:gd name="T76" fmla="*/ 3215 w 3240"/>
                <a:gd name="T77" fmla="*/ 2047 h 2607"/>
                <a:gd name="T78" fmla="*/ 3167 w 3240"/>
                <a:gd name="T79" fmla="*/ 2144 h 2607"/>
                <a:gd name="T80" fmla="*/ 3118 w 3240"/>
                <a:gd name="T81" fmla="*/ 2241 h 2607"/>
                <a:gd name="T82" fmla="*/ 3045 w 3240"/>
                <a:gd name="T83" fmla="*/ 2314 h 2607"/>
                <a:gd name="T84" fmla="*/ 2972 w 3240"/>
                <a:gd name="T85" fmla="*/ 2388 h 2607"/>
                <a:gd name="T86" fmla="*/ 2777 w 3240"/>
                <a:gd name="T87" fmla="*/ 2485 h 2607"/>
                <a:gd name="T88" fmla="*/ 2534 w 3240"/>
                <a:gd name="T89" fmla="*/ 2558 h 2607"/>
                <a:gd name="T90" fmla="*/ 2266 w 3240"/>
                <a:gd name="T91" fmla="*/ 2582 h 2607"/>
                <a:gd name="T92" fmla="*/ 1949 w 3240"/>
                <a:gd name="T93" fmla="*/ 2607 h 2607"/>
                <a:gd name="T94" fmla="*/ 1632 w 3240"/>
                <a:gd name="T95" fmla="*/ 2607 h 2607"/>
                <a:gd name="T96" fmla="*/ 1632 w 3240"/>
                <a:gd name="T97" fmla="*/ 2607 h 2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3" name="Google Shape;426;p27">
              <a:extLst>
                <a:ext uri="{FF2B5EF4-FFF2-40B4-BE49-F238E27FC236}">
                  <a16:creationId xmlns:a16="http://schemas.microsoft.com/office/drawing/2014/main" id="{06C65E8D-8693-284F-8457-42E1CFB7D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225" y="4615925"/>
              <a:ext cx="110850" cy="25"/>
            </a:xfrm>
            <a:custGeom>
              <a:avLst/>
              <a:gdLst>
                <a:gd name="T0" fmla="*/ 1 w 4434"/>
                <a:gd name="T1" fmla="*/ 0 h 1"/>
                <a:gd name="T2" fmla="*/ 4434 w 443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4" name="Google Shape;427;p27">
              <a:extLst>
                <a:ext uri="{FF2B5EF4-FFF2-40B4-BE49-F238E27FC236}">
                  <a16:creationId xmlns:a16="http://schemas.microsoft.com/office/drawing/2014/main" id="{BB1910C8-8A6A-0F40-8AC5-0AE40F709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9925" y="4589125"/>
              <a:ext cx="125450" cy="25"/>
            </a:xfrm>
            <a:custGeom>
              <a:avLst/>
              <a:gdLst>
                <a:gd name="T0" fmla="*/ 1 w 5018"/>
                <a:gd name="T1" fmla="*/ 0 h 1"/>
                <a:gd name="T2" fmla="*/ 5018 w 501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35" name="Google Shape;428;p27">
              <a:extLst>
                <a:ext uri="{FF2B5EF4-FFF2-40B4-BE49-F238E27FC236}">
                  <a16:creationId xmlns:a16="http://schemas.microsoft.com/office/drawing/2014/main" id="{973917A0-C467-C04F-9797-AEAD6F440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625" y="4569025"/>
              <a:ext cx="81000" cy="65175"/>
            </a:xfrm>
            <a:custGeom>
              <a:avLst/>
              <a:gdLst>
                <a:gd name="T0" fmla="*/ 1608 w 3240"/>
                <a:gd name="T1" fmla="*/ 2607 h 2607"/>
                <a:gd name="T2" fmla="*/ 1608 w 3240"/>
                <a:gd name="T3" fmla="*/ 2607 h 2607"/>
                <a:gd name="T4" fmla="*/ 1291 w 3240"/>
                <a:gd name="T5" fmla="*/ 2607 h 2607"/>
                <a:gd name="T6" fmla="*/ 975 w 3240"/>
                <a:gd name="T7" fmla="*/ 2582 h 2607"/>
                <a:gd name="T8" fmla="*/ 707 w 3240"/>
                <a:gd name="T9" fmla="*/ 2558 h 2607"/>
                <a:gd name="T10" fmla="*/ 463 w 3240"/>
                <a:gd name="T11" fmla="*/ 2485 h 2607"/>
                <a:gd name="T12" fmla="*/ 268 w 3240"/>
                <a:gd name="T13" fmla="*/ 2388 h 2607"/>
                <a:gd name="T14" fmla="*/ 195 w 3240"/>
                <a:gd name="T15" fmla="*/ 2314 h 2607"/>
                <a:gd name="T16" fmla="*/ 122 w 3240"/>
                <a:gd name="T17" fmla="*/ 2241 h 2607"/>
                <a:gd name="T18" fmla="*/ 74 w 3240"/>
                <a:gd name="T19" fmla="*/ 2144 h 2607"/>
                <a:gd name="T20" fmla="*/ 25 w 3240"/>
                <a:gd name="T21" fmla="*/ 2047 h 2607"/>
                <a:gd name="T22" fmla="*/ 1 w 3240"/>
                <a:gd name="T23" fmla="*/ 1949 h 2607"/>
                <a:gd name="T24" fmla="*/ 1 w 3240"/>
                <a:gd name="T25" fmla="*/ 1803 h 2607"/>
                <a:gd name="T26" fmla="*/ 1 w 3240"/>
                <a:gd name="T27" fmla="*/ 1803 h 2607"/>
                <a:gd name="T28" fmla="*/ 1 w 3240"/>
                <a:gd name="T29" fmla="*/ 1681 h 2607"/>
                <a:gd name="T30" fmla="*/ 25 w 3240"/>
                <a:gd name="T31" fmla="*/ 1535 h 2607"/>
                <a:gd name="T32" fmla="*/ 122 w 3240"/>
                <a:gd name="T33" fmla="*/ 1219 h 2607"/>
                <a:gd name="T34" fmla="*/ 268 w 3240"/>
                <a:gd name="T35" fmla="*/ 926 h 2607"/>
                <a:gd name="T36" fmla="*/ 463 w 3240"/>
                <a:gd name="T37" fmla="*/ 634 h 2607"/>
                <a:gd name="T38" fmla="*/ 707 w 3240"/>
                <a:gd name="T39" fmla="*/ 390 h 2607"/>
                <a:gd name="T40" fmla="*/ 829 w 3240"/>
                <a:gd name="T41" fmla="*/ 269 h 2607"/>
                <a:gd name="T42" fmla="*/ 975 w 3240"/>
                <a:gd name="T43" fmla="*/ 171 h 2607"/>
                <a:gd name="T44" fmla="*/ 1121 w 3240"/>
                <a:gd name="T45" fmla="*/ 98 h 2607"/>
                <a:gd name="T46" fmla="*/ 1291 w 3240"/>
                <a:gd name="T47" fmla="*/ 49 h 2607"/>
                <a:gd name="T48" fmla="*/ 1438 w 3240"/>
                <a:gd name="T49" fmla="*/ 1 h 2607"/>
                <a:gd name="T50" fmla="*/ 1608 w 3240"/>
                <a:gd name="T51" fmla="*/ 1 h 2607"/>
                <a:gd name="T52" fmla="*/ 1608 w 3240"/>
                <a:gd name="T53" fmla="*/ 1 h 2607"/>
                <a:gd name="T54" fmla="*/ 1949 w 3240"/>
                <a:gd name="T55" fmla="*/ 25 h 2607"/>
                <a:gd name="T56" fmla="*/ 2241 w 3240"/>
                <a:gd name="T57" fmla="*/ 98 h 2607"/>
                <a:gd name="T58" fmla="*/ 2509 w 3240"/>
                <a:gd name="T59" fmla="*/ 220 h 2607"/>
                <a:gd name="T60" fmla="*/ 2753 w 3240"/>
                <a:gd name="T61" fmla="*/ 390 h 2607"/>
                <a:gd name="T62" fmla="*/ 2948 w 3240"/>
                <a:gd name="T63" fmla="*/ 585 h 2607"/>
                <a:gd name="T64" fmla="*/ 3118 w 3240"/>
                <a:gd name="T65" fmla="*/ 804 h 2607"/>
                <a:gd name="T66" fmla="*/ 3167 w 3240"/>
                <a:gd name="T67" fmla="*/ 926 h 2607"/>
                <a:gd name="T68" fmla="*/ 3191 w 3240"/>
                <a:gd name="T69" fmla="*/ 1048 h 2607"/>
                <a:gd name="T70" fmla="*/ 3215 w 3240"/>
                <a:gd name="T71" fmla="*/ 1170 h 2607"/>
                <a:gd name="T72" fmla="*/ 3240 w 3240"/>
                <a:gd name="T73" fmla="*/ 1316 h 2607"/>
                <a:gd name="T74" fmla="*/ 3240 w 3240"/>
                <a:gd name="T75" fmla="*/ 1316 h 2607"/>
                <a:gd name="T76" fmla="*/ 3215 w 3240"/>
                <a:gd name="T77" fmla="*/ 1438 h 2607"/>
                <a:gd name="T78" fmla="*/ 3191 w 3240"/>
                <a:gd name="T79" fmla="*/ 1559 h 2607"/>
                <a:gd name="T80" fmla="*/ 3167 w 3240"/>
                <a:gd name="T81" fmla="*/ 1706 h 2607"/>
                <a:gd name="T82" fmla="*/ 3118 w 3240"/>
                <a:gd name="T83" fmla="*/ 1803 h 2607"/>
                <a:gd name="T84" fmla="*/ 2948 w 3240"/>
                <a:gd name="T85" fmla="*/ 2047 h 2607"/>
                <a:gd name="T86" fmla="*/ 2753 w 3240"/>
                <a:gd name="T87" fmla="*/ 2217 h 2607"/>
                <a:gd name="T88" fmla="*/ 2509 w 3240"/>
                <a:gd name="T89" fmla="*/ 2388 h 2607"/>
                <a:gd name="T90" fmla="*/ 2241 w 3240"/>
                <a:gd name="T91" fmla="*/ 2509 h 2607"/>
                <a:gd name="T92" fmla="*/ 1949 w 3240"/>
                <a:gd name="T93" fmla="*/ 2582 h 2607"/>
                <a:gd name="T94" fmla="*/ 1608 w 3240"/>
                <a:gd name="T95" fmla="*/ 2607 h 2607"/>
                <a:gd name="T96" fmla="*/ 1608 w 3240"/>
                <a:gd name="T97" fmla="*/ 2607 h 2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24" name="Google Shape;429;p27">
            <a:extLst>
              <a:ext uri="{FF2B5EF4-FFF2-40B4-BE49-F238E27FC236}">
                <a16:creationId xmlns:a16="http://schemas.microsoft.com/office/drawing/2014/main" id="{16C89843-7413-5F45-A315-91510DB3B4F5}"/>
              </a:ext>
            </a:extLst>
          </p:cNvPr>
          <p:cNvGrpSpPr>
            <a:grpSpLocks/>
          </p:cNvGrpSpPr>
          <p:nvPr/>
        </p:nvGrpSpPr>
        <p:grpSpPr bwMode="auto">
          <a:xfrm>
            <a:off x="4865688" y="3767138"/>
            <a:ext cx="354012" cy="354012"/>
            <a:chOff x="5964175" y="4329750"/>
            <a:chExt cx="421350" cy="421350"/>
          </a:xfrm>
        </p:grpSpPr>
        <p:sp>
          <p:nvSpPr>
            <p:cNvPr id="37126" name="Google Shape;430;p27">
              <a:extLst>
                <a:ext uri="{FF2B5EF4-FFF2-40B4-BE49-F238E27FC236}">
                  <a16:creationId xmlns:a16="http://schemas.microsoft.com/office/drawing/2014/main" id="{ED8629A4-C77C-7545-8F18-F4FAB4E2C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4175" y="4329750"/>
              <a:ext cx="421350" cy="421350"/>
            </a:xfrm>
            <a:custGeom>
              <a:avLst/>
              <a:gdLst>
                <a:gd name="T0" fmla="*/ 13517 w 16854"/>
                <a:gd name="T1" fmla="*/ 6260 h 16854"/>
                <a:gd name="T2" fmla="*/ 16196 w 16854"/>
                <a:gd name="T3" fmla="*/ 3605 h 16854"/>
                <a:gd name="T4" fmla="*/ 16440 w 16854"/>
                <a:gd name="T5" fmla="*/ 3239 h 16854"/>
                <a:gd name="T6" fmla="*/ 16610 w 16854"/>
                <a:gd name="T7" fmla="*/ 2777 h 16854"/>
                <a:gd name="T8" fmla="*/ 16805 w 16854"/>
                <a:gd name="T9" fmla="*/ 2046 h 16854"/>
                <a:gd name="T10" fmla="*/ 16830 w 16854"/>
                <a:gd name="T11" fmla="*/ 1729 h 16854"/>
                <a:gd name="T12" fmla="*/ 16854 w 16854"/>
                <a:gd name="T13" fmla="*/ 1194 h 16854"/>
                <a:gd name="T14" fmla="*/ 16805 w 16854"/>
                <a:gd name="T15" fmla="*/ 755 h 16854"/>
                <a:gd name="T16" fmla="*/ 16659 w 16854"/>
                <a:gd name="T17" fmla="*/ 414 h 16854"/>
                <a:gd name="T18" fmla="*/ 16562 w 16854"/>
                <a:gd name="T19" fmla="*/ 293 h 16854"/>
                <a:gd name="T20" fmla="*/ 16269 w 16854"/>
                <a:gd name="T21" fmla="*/ 122 h 16854"/>
                <a:gd name="T22" fmla="*/ 15904 w 16854"/>
                <a:gd name="T23" fmla="*/ 0 h 16854"/>
                <a:gd name="T24" fmla="*/ 15417 w 16854"/>
                <a:gd name="T25" fmla="*/ 0 h 16854"/>
                <a:gd name="T26" fmla="*/ 14808 w 16854"/>
                <a:gd name="T27" fmla="*/ 49 h 16854"/>
                <a:gd name="T28" fmla="*/ 14516 w 16854"/>
                <a:gd name="T29" fmla="*/ 122 h 16854"/>
                <a:gd name="T30" fmla="*/ 13834 w 16854"/>
                <a:gd name="T31" fmla="*/ 317 h 16854"/>
                <a:gd name="T32" fmla="*/ 13420 w 16854"/>
                <a:gd name="T33" fmla="*/ 536 h 16854"/>
                <a:gd name="T34" fmla="*/ 10595 w 16854"/>
                <a:gd name="T35" fmla="*/ 3337 h 16854"/>
                <a:gd name="T36" fmla="*/ 2850 w 16854"/>
                <a:gd name="T37" fmla="*/ 1218 h 16854"/>
                <a:gd name="T38" fmla="*/ 2582 w 16854"/>
                <a:gd name="T39" fmla="*/ 1218 h 16854"/>
                <a:gd name="T40" fmla="*/ 2338 w 16854"/>
                <a:gd name="T41" fmla="*/ 1340 h 16854"/>
                <a:gd name="T42" fmla="*/ 1608 w 16854"/>
                <a:gd name="T43" fmla="*/ 2095 h 16854"/>
                <a:gd name="T44" fmla="*/ 1486 w 16854"/>
                <a:gd name="T45" fmla="*/ 2290 h 16854"/>
                <a:gd name="T46" fmla="*/ 1462 w 16854"/>
                <a:gd name="T47" fmla="*/ 2509 h 16854"/>
                <a:gd name="T48" fmla="*/ 1486 w 16854"/>
                <a:gd name="T49" fmla="*/ 2606 h 16854"/>
                <a:gd name="T50" fmla="*/ 1608 w 16854"/>
                <a:gd name="T51" fmla="*/ 2825 h 16854"/>
                <a:gd name="T52" fmla="*/ 1705 w 16854"/>
                <a:gd name="T53" fmla="*/ 2899 h 16854"/>
                <a:gd name="T54" fmla="*/ 4165 w 16854"/>
                <a:gd name="T55" fmla="*/ 10863 h 16854"/>
                <a:gd name="T56" fmla="*/ 926 w 16854"/>
                <a:gd name="T57" fmla="*/ 10302 h 16854"/>
                <a:gd name="T58" fmla="*/ 707 w 16854"/>
                <a:gd name="T59" fmla="*/ 10327 h 16854"/>
                <a:gd name="T60" fmla="*/ 512 w 16854"/>
                <a:gd name="T61" fmla="*/ 10449 h 16854"/>
                <a:gd name="T62" fmla="*/ 146 w 16854"/>
                <a:gd name="T63" fmla="*/ 10814 h 16854"/>
                <a:gd name="T64" fmla="*/ 25 w 16854"/>
                <a:gd name="T65" fmla="*/ 11033 h 16854"/>
                <a:gd name="T66" fmla="*/ 0 w 16854"/>
                <a:gd name="T67" fmla="*/ 11277 h 16854"/>
                <a:gd name="T68" fmla="*/ 49 w 16854"/>
                <a:gd name="T69" fmla="*/ 11423 h 16854"/>
                <a:gd name="T70" fmla="*/ 146 w 16854"/>
                <a:gd name="T71" fmla="*/ 11569 h 16854"/>
                <a:gd name="T72" fmla="*/ 3434 w 16854"/>
                <a:gd name="T73" fmla="*/ 13420 h 16854"/>
                <a:gd name="T74" fmla="*/ 5212 w 16854"/>
                <a:gd name="T75" fmla="*/ 16610 h 16854"/>
                <a:gd name="T76" fmla="*/ 5285 w 16854"/>
                <a:gd name="T77" fmla="*/ 16708 h 16854"/>
                <a:gd name="T78" fmla="*/ 5578 w 16854"/>
                <a:gd name="T79" fmla="*/ 16854 h 16854"/>
                <a:gd name="T80" fmla="*/ 5699 w 16854"/>
                <a:gd name="T81" fmla="*/ 16854 h 16854"/>
                <a:gd name="T82" fmla="*/ 5943 w 16854"/>
                <a:gd name="T83" fmla="*/ 16781 h 16854"/>
                <a:gd name="T84" fmla="*/ 6406 w 16854"/>
                <a:gd name="T85" fmla="*/ 16342 h 16854"/>
                <a:gd name="T86" fmla="*/ 6479 w 16854"/>
                <a:gd name="T87" fmla="*/ 16245 h 16854"/>
                <a:gd name="T88" fmla="*/ 6552 w 16854"/>
                <a:gd name="T89" fmla="*/ 16026 h 16854"/>
                <a:gd name="T90" fmla="*/ 5992 w 16854"/>
                <a:gd name="T91" fmla="*/ 12689 h 16854"/>
                <a:gd name="T92" fmla="*/ 13956 w 16854"/>
                <a:gd name="T93" fmla="*/ 15149 h 16854"/>
                <a:gd name="T94" fmla="*/ 14029 w 16854"/>
                <a:gd name="T95" fmla="*/ 15246 h 16854"/>
                <a:gd name="T96" fmla="*/ 14175 w 16854"/>
                <a:gd name="T97" fmla="*/ 15344 h 16854"/>
                <a:gd name="T98" fmla="*/ 14345 w 16854"/>
                <a:gd name="T99" fmla="*/ 15393 h 16854"/>
                <a:gd name="T100" fmla="*/ 14443 w 16854"/>
                <a:gd name="T101" fmla="*/ 15393 h 16854"/>
                <a:gd name="T102" fmla="*/ 14662 w 16854"/>
                <a:gd name="T103" fmla="*/ 15320 h 16854"/>
                <a:gd name="T104" fmla="*/ 15514 w 16854"/>
                <a:gd name="T105" fmla="*/ 14516 h 16854"/>
                <a:gd name="T106" fmla="*/ 15587 w 16854"/>
                <a:gd name="T107" fmla="*/ 14394 h 16854"/>
                <a:gd name="T108" fmla="*/ 15660 w 16854"/>
                <a:gd name="T109" fmla="*/ 14151 h 16854"/>
                <a:gd name="T110" fmla="*/ 15636 w 16854"/>
                <a:gd name="T111" fmla="*/ 14004 h 16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27" name="Google Shape;431;p27">
              <a:extLst>
                <a:ext uri="{FF2B5EF4-FFF2-40B4-BE49-F238E27FC236}">
                  <a16:creationId xmlns:a16="http://schemas.microsoft.com/office/drawing/2014/main" id="{D1157347-F614-8A4F-9E20-38EE11468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2800" y="4360800"/>
              <a:ext cx="31675" cy="30475"/>
            </a:xfrm>
            <a:custGeom>
              <a:avLst/>
              <a:gdLst>
                <a:gd name="T0" fmla="*/ 1267 w 1267"/>
                <a:gd name="T1" fmla="*/ 1218 h 1219"/>
                <a:gd name="T2" fmla="*/ 1267 w 1267"/>
                <a:gd name="T3" fmla="*/ 1218 h 1219"/>
                <a:gd name="T4" fmla="*/ 1242 w 1267"/>
                <a:gd name="T5" fmla="*/ 999 h 1219"/>
                <a:gd name="T6" fmla="*/ 1169 w 1267"/>
                <a:gd name="T7" fmla="*/ 755 h 1219"/>
                <a:gd name="T8" fmla="*/ 1048 w 1267"/>
                <a:gd name="T9" fmla="*/ 561 h 1219"/>
                <a:gd name="T10" fmla="*/ 901 w 1267"/>
                <a:gd name="T11" fmla="*/ 366 h 1219"/>
                <a:gd name="T12" fmla="*/ 901 w 1267"/>
                <a:gd name="T13" fmla="*/ 366 h 1219"/>
                <a:gd name="T14" fmla="*/ 707 w 1267"/>
                <a:gd name="T15" fmla="*/ 220 h 1219"/>
                <a:gd name="T16" fmla="*/ 487 w 1267"/>
                <a:gd name="T17" fmla="*/ 98 h 1219"/>
                <a:gd name="T18" fmla="*/ 244 w 1267"/>
                <a:gd name="T19" fmla="*/ 25 h 1219"/>
                <a:gd name="T20" fmla="*/ 0 w 1267"/>
                <a:gd name="T21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25" name="Google Shape;432;p27">
            <a:extLst>
              <a:ext uri="{FF2B5EF4-FFF2-40B4-BE49-F238E27FC236}">
                <a16:creationId xmlns:a16="http://schemas.microsoft.com/office/drawing/2014/main" id="{ED11EAFD-12F5-6145-9F9B-62BDFA79BFF8}"/>
              </a:ext>
            </a:extLst>
          </p:cNvPr>
          <p:cNvGrpSpPr>
            <a:grpSpLocks/>
          </p:cNvGrpSpPr>
          <p:nvPr/>
        </p:nvGrpSpPr>
        <p:grpSpPr bwMode="auto">
          <a:xfrm>
            <a:off x="901700" y="4332288"/>
            <a:ext cx="373063" cy="360362"/>
            <a:chOff x="1247825" y="5001950"/>
            <a:chExt cx="443300" cy="428675"/>
          </a:xfrm>
        </p:grpSpPr>
        <p:sp>
          <p:nvSpPr>
            <p:cNvPr id="37120" name="Google Shape;433;p27">
              <a:extLst>
                <a:ext uri="{FF2B5EF4-FFF2-40B4-BE49-F238E27FC236}">
                  <a16:creationId xmlns:a16="http://schemas.microsoft.com/office/drawing/2014/main" id="{0205534C-4409-1A4F-AA7F-9A923B126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825" y="5168175"/>
              <a:ext cx="373875" cy="221650"/>
            </a:xfrm>
            <a:custGeom>
              <a:avLst/>
              <a:gdLst>
                <a:gd name="T0" fmla="*/ 12178 w 14955"/>
                <a:gd name="T1" fmla="*/ 8865 h 8866"/>
                <a:gd name="T2" fmla="*/ 12471 w 14955"/>
                <a:gd name="T3" fmla="*/ 8792 h 8866"/>
                <a:gd name="T4" fmla="*/ 12666 w 14955"/>
                <a:gd name="T5" fmla="*/ 8573 h 8866"/>
                <a:gd name="T6" fmla="*/ 12958 w 14955"/>
                <a:gd name="T7" fmla="*/ 8037 h 8866"/>
                <a:gd name="T8" fmla="*/ 13688 w 14955"/>
                <a:gd name="T9" fmla="*/ 6454 h 8866"/>
                <a:gd name="T10" fmla="*/ 14078 w 14955"/>
                <a:gd name="T11" fmla="*/ 5480 h 8866"/>
                <a:gd name="T12" fmla="*/ 14419 w 14955"/>
                <a:gd name="T13" fmla="*/ 4360 h 8866"/>
                <a:gd name="T14" fmla="*/ 14711 w 14955"/>
                <a:gd name="T15" fmla="*/ 3166 h 8866"/>
                <a:gd name="T16" fmla="*/ 14882 w 14955"/>
                <a:gd name="T17" fmla="*/ 1875 h 8866"/>
                <a:gd name="T18" fmla="*/ 14955 w 14955"/>
                <a:gd name="T19" fmla="*/ 536 h 8866"/>
                <a:gd name="T20" fmla="*/ 14955 w 14955"/>
                <a:gd name="T21" fmla="*/ 438 h 8866"/>
                <a:gd name="T22" fmla="*/ 14857 w 14955"/>
                <a:gd name="T23" fmla="*/ 244 h 8866"/>
                <a:gd name="T24" fmla="*/ 14711 w 14955"/>
                <a:gd name="T25" fmla="*/ 97 h 8866"/>
                <a:gd name="T26" fmla="*/ 14516 w 14955"/>
                <a:gd name="T27" fmla="*/ 0 h 8866"/>
                <a:gd name="T28" fmla="*/ 3338 w 14955"/>
                <a:gd name="T29" fmla="*/ 0 h 8866"/>
                <a:gd name="T30" fmla="*/ 3216 w 14955"/>
                <a:gd name="T31" fmla="*/ 0 h 8866"/>
                <a:gd name="T32" fmla="*/ 3021 w 14955"/>
                <a:gd name="T33" fmla="*/ 97 h 8866"/>
                <a:gd name="T34" fmla="*/ 2875 w 14955"/>
                <a:gd name="T35" fmla="*/ 244 h 8866"/>
                <a:gd name="T36" fmla="*/ 2777 w 14955"/>
                <a:gd name="T37" fmla="*/ 438 h 8866"/>
                <a:gd name="T38" fmla="*/ 2777 w 14955"/>
                <a:gd name="T39" fmla="*/ 536 h 8866"/>
                <a:gd name="T40" fmla="*/ 2777 w 14955"/>
                <a:gd name="T41" fmla="*/ 706 h 8866"/>
                <a:gd name="T42" fmla="*/ 2363 w 14955"/>
                <a:gd name="T43" fmla="*/ 585 h 8866"/>
                <a:gd name="T44" fmla="*/ 1949 w 14955"/>
                <a:gd name="T45" fmla="*/ 536 h 8866"/>
                <a:gd name="T46" fmla="*/ 1755 w 14955"/>
                <a:gd name="T47" fmla="*/ 560 h 8866"/>
                <a:gd name="T48" fmla="*/ 1365 w 14955"/>
                <a:gd name="T49" fmla="*/ 633 h 8866"/>
                <a:gd name="T50" fmla="*/ 1024 w 14955"/>
                <a:gd name="T51" fmla="*/ 779 h 8866"/>
                <a:gd name="T52" fmla="*/ 707 w 14955"/>
                <a:gd name="T53" fmla="*/ 999 h 8866"/>
                <a:gd name="T54" fmla="*/ 439 w 14955"/>
                <a:gd name="T55" fmla="*/ 1242 h 8866"/>
                <a:gd name="T56" fmla="*/ 244 w 14955"/>
                <a:gd name="T57" fmla="*/ 1559 h 8866"/>
                <a:gd name="T58" fmla="*/ 98 w 14955"/>
                <a:gd name="T59" fmla="*/ 1900 h 8866"/>
                <a:gd name="T60" fmla="*/ 1 w 14955"/>
                <a:gd name="T61" fmla="*/ 2289 h 8866"/>
                <a:gd name="T62" fmla="*/ 1 w 14955"/>
                <a:gd name="T63" fmla="*/ 2484 h 8866"/>
                <a:gd name="T64" fmla="*/ 98 w 14955"/>
                <a:gd name="T65" fmla="*/ 3191 h 8866"/>
                <a:gd name="T66" fmla="*/ 366 w 14955"/>
                <a:gd name="T67" fmla="*/ 3872 h 8866"/>
                <a:gd name="T68" fmla="*/ 780 w 14955"/>
                <a:gd name="T69" fmla="*/ 4530 h 8866"/>
                <a:gd name="T70" fmla="*/ 1292 w 14955"/>
                <a:gd name="T71" fmla="*/ 5090 h 8866"/>
                <a:gd name="T72" fmla="*/ 1901 w 14955"/>
                <a:gd name="T73" fmla="*/ 5577 h 8866"/>
                <a:gd name="T74" fmla="*/ 2583 w 14955"/>
                <a:gd name="T75" fmla="*/ 5943 h 8866"/>
                <a:gd name="T76" fmla="*/ 3265 w 14955"/>
                <a:gd name="T77" fmla="*/ 6186 h 8866"/>
                <a:gd name="T78" fmla="*/ 3946 w 14955"/>
                <a:gd name="T79" fmla="*/ 6284 h 8866"/>
                <a:gd name="T80" fmla="*/ 4068 w 14955"/>
                <a:gd name="T81" fmla="*/ 6625 h 8866"/>
                <a:gd name="T82" fmla="*/ 4507 w 14955"/>
                <a:gd name="T83" fmla="*/ 7574 h 8866"/>
                <a:gd name="T84" fmla="*/ 5067 w 14955"/>
                <a:gd name="T85" fmla="*/ 8573 h 8866"/>
                <a:gd name="T86" fmla="*/ 5140 w 14955"/>
                <a:gd name="T87" fmla="*/ 8695 h 8866"/>
                <a:gd name="T88" fmla="*/ 5408 w 14955"/>
                <a:gd name="T89" fmla="*/ 8841 h 8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21" name="Google Shape;434;p27">
              <a:extLst>
                <a:ext uri="{FF2B5EF4-FFF2-40B4-BE49-F238E27FC236}">
                  <a16:creationId xmlns:a16="http://schemas.microsoft.com/office/drawing/2014/main" id="{F8F46751-05F5-1344-ACFB-E2D7C1B0A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850" y="5209575"/>
              <a:ext cx="60900" cy="87075"/>
            </a:xfrm>
            <a:custGeom>
              <a:avLst/>
              <a:gdLst>
                <a:gd name="T0" fmla="*/ 0 w 2436"/>
                <a:gd name="T1" fmla="*/ 828 h 3483"/>
                <a:gd name="T2" fmla="*/ 0 w 2436"/>
                <a:gd name="T3" fmla="*/ 828 h 3483"/>
                <a:gd name="T4" fmla="*/ 0 w 2436"/>
                <a:gd name="T5" fmla="*/ 658 h 3483"/>
                <a:gd name="T6" fmla="*/ 49 w 2436"/>
                <a:gd name="T7" fmla="*/ 512 h 3483"/>
                <a:gd name="T8" fmla="*/ 122 w 2436"/>
                <a:gd name="T9" fmla="*/ 366 h 3483"/>
                <a:gd name="T10" fmla="*/ 244 w 2436"/>
                <a:gd name="T11" fmla="*/ 244 h 3483"/>
                <a:gd name="T12" fmla="*/ 366 w 2436"/>
                <a:gd name="T13" fmla="*/ 146 h 3483"/>
                <a:gd name="T14" fmla="*/ 487 w 2436"/>
                <a:gd name="T15" fmla="*/ 73 h 3483"/>
                <a:gd name="T16" fmla="*/ 658 w 2436"/>
                <a:gd name="T17" fmla="*/ 25 h 3483"/>
                <a:gd name="T18" fmla="*/ 828 w 2436"/>
                <a:gd name="T19" fmla="*/ 0 h 3483"/>
                <a:gd name="T20" fmla="*/ 828 w 2436"/>
                <a:gd name="T21" fmla="*/ 0 h 3483"/>
                <a:gd name="T22" fmla="*/ 950 w 2436"/>
                <a:gd name="T23" fmla="*/ 0 h 3483"/>
                <a:gd name="T24" fmla="*/ 1072 w 2436"/>
                <a:gd name="T25" fmla="*/ 25 h 3483"/>
                <a:gd name="T26" fmla="*/ 1340 w 2436"/>
                <a:gd name="T27" fmla="*/ 122 h 3483"/>
                <a:gd name="T28" fmla="*/ 1559 w 2436"/>
                <a:gd name="T29" fmla="*/ 268 h 3483"/>
                <a:gd name="T30" fmla="*/ 1754 w 2436"/>
                <a:gd name="T31" fmla="*/ 414 h 3483"/>
                <a:gd name="T32" fmla="*/ 1754 w 2436"/>
                <a:gd name="T33" fmla="*/ 414 h 3483"/>
                <a:gd name="T34" fmla="*/ 1803 w 2436"/>
                <a:gd name="T35" fmla="*/ 780 h 3483"/>
                <a:gd name="T36" fmla="*/ 1876 w 2436"/>
                <a:gd name="T37" fmla="*/ 1169 h 3483"/>
                <a:gd name="T38" fmla="*/ 2046 w 2436"/>
                <a:gd name="T39" fmla="*/ 1997 h 3483"/>
                <a:gd name="T40" fmla="*/ 2265 w 2436"/>
                <a:gd name="T41" fmla="*/ 2801 h 3483"/>
                <a:gd name="T42" fmla="*/ 2436 w 2436"/>
                <a:gd name="T43" fmla="*/ 3483 h 3483"/>
                <a:gd name="T44" fmla="*/ 2436 w 2436"/>
                <a:gd name="T45" fmla="*/ 3483 h 3483"/>
                <a:gd name="T46" fmla="*/ 2241 w 2436"/>
                <a:gd name="T47" fmla="*/ 3434 h 3483"/>
                <a:gd name="T48" fmla="*/ 2022 w 2436"/>
                <a:gd name="T49" fmla="*/ 3361 h 3483"/>
                <a:gd name="T50" fmla="*/ 1827 w 2436"/>
                <a:gd name="T51" fmla="*/ 3264 h 3483"/>
                <a:gd name="T52" fmla="*/ 1608 w 2436"/>
                <a:gd name="T53" fmla="*/ 3142 h 3483"/>
                <a:gd name="T54" fmla="*/ 1413 w 2436"/>
                <a:gd name="T55" fmla="*/ 3020 h 3483"/>
                <a:gd name="T56" fmla="*/ 1194 w 2436"/>
                <a:gd name="T57" fmla="*/ 2874 h 3483"/>
                <a:gd name="T58" fmla="*/ 999 w 2436"/>
                <a:gd name="T59" fmla="*/ 2704 h 3483"/>
                <a:gd name="T60" fmla="*/ 804 w 2436"/>
                <a:gd name="T61" fmla="*/ 2533 h 3483"/>
                <a:gd name="T62" fmla="*/ 634 w 2436"/>
                <a:gd name="T63" fmla="*/ 2338 h 3483"/>
                <a:gd name="T64" fmla="*/ 487 w 2436"/>
                <a:gd name="T65" fmla="*/ 2143 h 3483"/>
                <a:gd name="T66" fmla="*/ 341 w 2436"/>
                <a:gd name="T67" fmla="*/ 1924 h 3483"/>
                <a:gd name="T68" fmla="*/ 219 w 2436"/>
                <a:gd name="T69" fmla="*/ 1729 h 3483"/>
                <a:gd name="T70" fmla="*/ 122 w 2436"/>
                <a:gd name="T71" fmla="*/ 1510 h 3483"/>
                <a:gd name="T72" fmla="*/ 49 w 2436"/>
                <a:gd name="T73" fmla="*/ 1267 h 3483"/>
                <a:gd name="T74" fmla="*/ 0 w 2436"/>
                <a:gd name="T75" fmla="*/ 1047 h 3483"/>
                <a:gd name="T76" fmla="*/ 0 w 2436"/>
                <a:gd name="T77" fmla="*/ 828 h 3483"/>
                <a:gd name="T78" fmla="*/ 0 w 2436"/>
                <a:gd name="T79" fmla="*/ 828 h 3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22" name="Google Shape;435;p27">
              <a:extLst>
                <a:ext uri="{FF2B5EF4-FFF2-40B4-BE49-F238E27FC236}">
                  <a16:creationId xmlns:a16="http://schemas.microsoft.com/office/drawing/2014/main" id="{2EC0D74D-A2B9-594C-BF40-476800ED2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825" y="5391625"/>
              <a:ext cx="443300" cy="39000"/>
            </a:xfrm>
            <a:custGeom>
              <a:avLst/>
              <a:gdLst>
                <a:gd name="T0" fmla="*/ 16611 w 17732"/>
                <a:gd name="T1" fmla="*/ 1559 h 1560"/>
                <a:gd name="T2" fmla="*/ 1121 w 17732"/>
                <a:gd name="T3" fmla="*/ 1559 h 1560"/>
                <a:gd name="T4" fmla="*/ 1121 w 17732"/>
                <a:gd name="T5" fmla="*/ 1559 h 1560"/>
                <a:gd name="T6" fmla="*/ 1000 w 17732"/>
                <a:gd name="T7" fmla="*/ 1535 h 1560"/>
                <a:gd name="T8" fmla="*/ 878 w 17732"/>
                <a:gd name="T9" fmla="*/ 1510 h 1560"/>
                <a:gd name="T10" fmla="*/ 780 w 17732"/>
                <a:gd name="T11" fmla="*/ 1462 h 1560"/>
                <a:gd name="T12" fmla="*/ 683 w 17732"/>
                <a:gd name="T13" fmla="*/ 1389 h 1560"/>
                <a:gd name="T14" fmla="*/ 488 w 17732"/>
                <a:gd name="T15" fmla="*/ 1218 h 1560"/>
                <a:gd name="T16" fmla="*/ 318 w 17732"/>
                <a:gd name="T17" fmla="*/ 999 h 1560"/>
                <a:gd name="T18" fmla="*/ 196 w 17732"/>
                <a:gd name="T19" fmla="*/ 755 h 1560"/>
                <a:gd name="T20" fmla="*/ 98 w 17732"/>
                <a:gd name="T21" fmla="*/ 487 h 1560"/>
                <a:gd name="T22" fmla="*/ 25 w 17732"/>
                <a:gd name="T23" fmla="*/ 244 h 1560"/>
                <a:gd name="T24" fmla="*/ 1 w 17732"/>
                <a:gd name="T25" fmla="*/ 0 h 1560"/>
                <a:gd name="T26" fmla="*/ 17731 w 17732"/>
                <a:gd name="T27" fmla="*/ 0 h 1560"/>
                <a:gd name="T28" fmla="*/ 17731 w 17732"/>
                <a:gd name="T29" fmla="*/ 0 h 1560"/>
                <a:gd name="T30" fmla="*/ 17707 w 17732"/>
                <a:gd name="T31" fmla="*/ 244 h 1560"/>
                <a:gd name="T32" fmla="*/ 17634 w 17732"/>
                <a:gd name="T33" fmla="*/ 487 h 1560"/>
                <a:gd name="T34" fmla="*/ 17537 w 17732"/>
                <a:gd name="T35" fmla="*/ 755 h 1560"/>
                <a:gd name="T36" fmla="*/ 17415 w 17732"/>
                <a:gd name="T37" fmla="*/ 999 h 1560"/>
                <a:gd name="T38" fmla="*/ 17244 w 17732"/>
                <a:gd name="T39" fmla="*/ 1218 h 1560"/>
                <a:gd name="T40" fmla="*/ 17049 w 17732"/>
                <a:gd name="T41" fmla="*/ 1389 h 1560"/>
                <a:gd name="T42" fmla="*/ 16952 w 17732"/>
                <a:gd name="T43" fmla="*/ 1462 h 1560"/>
                <a:gd name="T44" fmla="*/ 16855 w 17732"/>
                <a:gd name="T45" fmla="*/ 1510 h 1560"/>
                <a:gd name="T46" fmla="*/ 16733 w 17732"/>
                <a:gd name="T47" fmla="*/ 1535 h 1560"/>
                <a:gd name="T48" fmla="*/ 16611 w 17732"/>
                <a:gd name="T49" fmla="*/ 1559 h 1560"/>
                <a:gd name="T50" fmla="*/ 16611 w 17732"/>
                <a:gd name="T51" fmla="*/ 1559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23" name="Google Shape;436;p27">
              <a:extLst>
                <a:ext uri="{FF2B5EF4-FFF2-40B4-BE49-F238E27FC236}">
                  <a16:creationId xmlns:a16="http://schemas.microsoft.com/office/drawing/2014/main" id="{2A3E2EA1-93AA-4D40-8C71-A799122FE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850" y="5001950"/>
              <a:ext cx="17075" cy="114475"/>
            </a:xfrm>
            <a:custGeom>
              <a:avLst/>
              <a:gdLst>
                <a:gd name="T0" fmla="*/ 683 w 683"/>
                <a:gd name="T1" fmla="*/ 0 h 4579"/>
                <a:gd name="T2" fmla="*/ 683 w 683"/>
                <a:gd name="T3" fmla="*/ 0 h 4579"/>
                <a:gd name="T4" fmla="*/ 658 w 683"/>
                <a:gd name="T5" fmla="*/ 171 h 4579"/>
                <a:gd name="T6" fmla="*/ 610 w 683"/>
                <a:gd name="T7" fmla="*/ 317 h 4579"/>
                <a:gd name="T8" fmla="*/ 512 w 683"/>
                <a:gd name="T9" fmla="*/ 439 h 4579"/>
                <a:gd name="T10" fmla="*/ 415 w 683"/>
                <a:gd name="T11" fmla="*/ 585 h 4579"/>
                <a:gd name="T12" fmla="*/ 415 w 683"/>
                <a:gd name="T13" fmla="*/ 585 h 4579"/>
                <a:gd name="T14" fmla="*/ 269 w 683"/>
                <a:gd name="T15" fmla="*/ 731 h 4579"/>
                <a:gd name="T16" fmla="*/ 147 w 683"/>
                <a:gd name="T17" fmla="*/ 950 h 4579"/>
                <a:gd name="T18" fmla="*/ 74 w 683"/>
                <a:gd name="T19" fmla="*/ 1072 h 4579"/>
                <a:gd name="T20" fmla="*/ 49 w 683"/>
                <a:gd name="T21" fmla="*/ 1194 h 4579"/>
                <a:gd name="T22" fmla="*/ 1 w 683"/>
                <a:gd name="T23" fmla="*/ 1364 h 4579"/>
                <a:gd name="T24" fmla="*/ 1 w 683"/>
                <a:gd name="T25" fmla="*/ 1535 h 4579"/>
                <a:gd name="T26" fmla="*/ 1 w 683"/>
                <a:gd name="T27" fmla="*/ 1535 h 4579"/>
                <a:gd name="T28" fmla="*/ 1 w 683"/>
                <a:gd name="T29" fmla="*/ 1705 h 4579"/>
                <a:gd name="T30" fmla="*/ 49 w 683"/>
                <a:gd name="T31" fmla="*/ 1851 h 4579"/>
                <a:gd name="T32" fmla="*/ 74 w 683"/>
                <a:gd name="T33" fmla="*/ 1997 h 4579"/>
                <a:gd name="T34" fmla="*/ 147 w 683"/>
                <a:gd name="T35" fmla="*/ 2095 h 4579"/>
                <a:gd name="T36" fmla="*/ 269 w 683"/>
                <a:gd name="T37" fmla="*/ 2314 h 4579"/>
                <a:gd name="T38" fmla="*/ 415 w 683"/>
                <a:gd name="T39" fmla="*/ 2484 h 4579"/>
                <a:gd name="T40" fmla="*/ 415 w 683"/>
                <a:gd name="T41" fmla="*/ 2484 h 4579"/>
                <a:gd name="T42" fmla="*/ 512 w 683"/>
                <a:gd name="T43" fmla="*/ 2606 h 4579"/>
                <a:gd name="T44" fmla="*/ 610 w 683"/>
                <a:gd name="T45" fmla="*/ 2728 h 4579"/>
                <a:gd name="T46" fmla="*/ 658 w 683"/>
                <a:gd name="T47" fmla="*/ 2874 h 4579"/>
                <a:gd name="T48" fmla="*/ 683 w 683"/>
                <a:gd name="T49" fmla="*/ 3045 h 4579"/>
                <a:gd name="T50" fmla="*/ 683 w 683"/>
                <a:gd name="T51" fmla="*/ 3045 h 4579"/>
                <a:gd name="T52" fmla="*/ 658 w 683"/>
                <a:gd name="T53" fmla="*/ 3239 h 4579"/>
                <a:gd name="T54" fmla="*/ 610 w 683"/>
                <a:gd name="T55" fmla="*/ 3385 h 4579"/>
                <a:gd name="T56" fmla="*/ 512 w 683"/>
                <a:gd name="T57" fmla="*/ 3507 h 4579"/>
                <a:gd name="T58" fmla="*/ 415 w 683"/>
                <a:gd name="T59" fmla="*/ 3629 h 4579"/>
                <a:gd name="T60" fmla="*/ 415 w 683"/>
                <a:gd name="T61" fmla="*/ 3629 h 4579"/>
                <a:gd name="T62" fmla="*/ 269 w 683"/>
                <a:gd name="T63" fmla="*/ 3800 h 4579"/>
                <a:gd name="T64" fmla="*/ 147 w 683"/>
                <a:gd name="T65" fmla="*/ 3994 h 4579"/>
                <a:gd name="T66" fmla="*/ 74 w 683"/>
                <a:gd name="T67" fmla="*/ 4116 h 4579"/>
                <a:gd name="T68" fmla="*/ 49 w 683"/>
                <a:gd name="T69" fmla="*/ 4262 h 4579"/>
                <a:gd name="T70" fmla="*/ 1 w 683"/>
                <a:gd name="T71" fmla="*/ 4408 h 4579"/>
                <a:gd name="T72" fmla="*/ 1 w 683"/>
                <a:gd name="T73" fmla="*/ 4579 h 4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24" name="Google Shape;437;p27">
              <a:extLst>
                <a:ext uri="{FF2B5EF4-FFF2-40B4-BE49-F238E27FC236}">
                  <a16:creationId xmlns:a16="http://schemas.microsoft.com/office/drawing/2014/main" id="{469D9FE0-F88A-314D-8AFB-5843941B9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025" y="5001950"/>
              <a:ext cx="17075" cy="114475"/>
            </a:xfrm>
            <a:custGeom>
              <a:avLst/>
              <a:gdLst>
                <a:gd name="T0" fmla="*/ 682 w 683"/>
                <a:gd name="T1" fmla="*/ 0 h 4579"/>
                <a:gd name="T2" fmla="*/ 682 w 683"/>
                <a:gd name="T3" fmla="*/ 0 h 4579"/>
                <a:gd name="T4" fmla="*/ 658 w 683"/>
                <a:gd name="T5" fmla="*/ 171 h 4579"/>
                <a:gd name="T6" fmla="*/ 609 w 683"/>
                <a:gd name="T7" fmla="*/ 317 h 4579"/>
                <a:gd name="T8" fmla="*/ 536 w 683"/>
                <a:gd name="T9" fmla="*/ 439 h 4579"/>
                <a:gd name="T10" fmla="*/ 414 w 683"/>
                <a:gd name="T11" fmla="*/ 585 h 4579"/>
                <a:gd name="T12" fmla="*/ 414 w 683"/>
                <a:gd name="T13" fmla="*/ 585 h 4579"/>
                <a:gd name="T14" fmla="*/ 268 w 683"/>
                <a:gd name="T15" fmla="*/ 731 h 4579"/>
                <a:gd name="T16" fmla="*/ 146 w 683"/>
                <a:gd name="T17" fmla="*/ 950 h 4579"/>
                <a:gd name="T18" fmla="*/ 97 w 683"/>
                <a:gd name="T19" fmla="*/ 1072 h 4579"/>
                <a:gd name="T20" fmla="*/ 49 w 683"/>
                <a:gd name="T21" fmla="*/ 1194 h 4579"/>
                <a:gd name="T22" fmla="*/ 24 w 683"/>
                <a:gd name="T23" fmla="*/ 1364 h 4579"/>
                <a:gd name="T24" fmla="*/ 0 w 683"/>
                <a:gd name="T25" fmla="*/ 1535 h 4579"/>
                <a:gd name="T26" fmla="*/ 0 w 683"/>
                <a:gd name="T27" fmla="*/ 1535 h 4579"/>
                <a:gd name="T28" fmla="*/ 24 w 683"/>
                <a:gd name="T29" fmla="*/ 1705 h 4579"/>
                <a:gd name="T30" fmla="*/ 49 w 683"/>
                <a:gd name="T31" fmla="*/ 1851 h 4579"/>
                <a:gd name="T32" fmla="*/ 97 w 683"/>
                <a:gd name="T33" fmla="*/ 1997 h 4579"/>
                <a:gd name="T34" fmla="*/ 146 w 683"/>
                <a:gd name="T35" fmla="*/ 2095 h 4579"/>
                <a:gd name="T36" fmla="*/ 268 w 683"/>
                <a:gd name="T37" fmla="*/ 2314 h 4579"/>
                <a:gd name="T38" fmla="*/ 414 w 683"/>
                <a:gd name="T39" fmla="*/ 2484 h 4579"/>
                <a:gd name="T40" fmla="*/ 414 w 683"/>
                <a:gd name="T41" fmla="*/ 2484 h 4579"/>
                <a:gd name="T42" fmla="*/ 536 w 683"/>
                <a:gd name="T43" fmla="*/ 2606 h 4579"/>
                <a:gd name="T44" fmla="*/ 609 w 683"/>
                <a:gd name="T45" fmla="*/ 2728 h 4579"/>
                <a:gd name="T46" fmla="*/ 658 w 683"/>
                <a:gd name="T47" fmla="*/ 2874 h 4579"/>
                <a:gd name="T48" fmla="*/ 682 w 683"/>
                <a:gd name="T49" fmla="*/ 3045 h 4579"/>
                <a:gd name="T50" fmla="*/ 682 w 683"/>
                <a:gd name="T51" fmla="*/ 3045 h 4579"/>
                <a:gd name="T52" fmla="*/ 658 w 683"/>
                <a:gd name="T53" fmla="*/ 3239 h 4579"/>
                <a:gd name="T54" fmla="*/ 609 w 683"/>
                <a:gd name="T55" fmla="*/ 3385 h 4579"/>
                <a:gd name="T56" fmla="*/ 536 w 683"/>
                <a:gd name="T57" fmla="*/ 3507 h 4579"/>
                <a:gd name="T58" fmla="*/ 414 w 683"/>
                <a:gd name="T59" fmla="*/ 3629 h 4579"/>
                <a:gd name="T60" fmla="*/ 414 w 683"/>
                <a:gd name="T61" fmla="*/ 3629 h 4579"/>
                <a:gd name="T62" fmla="*/ 268 w 683"/>
                <a:gd name="T63" fmla="*/ 3800 h 4579"/>
                <a:gd name="T64" fmla="*/ 146 w 683"/>
                <a:gd name="T65" fmla="*/ 3994 h 4579"/>
                <a:gd name="T66" fmla="*/ 97 w 683"/>
                <a:gd name="T67" fmla="*/ 4116 h 4579"/>
                <a:gd name="T68" fmla="*/ 49 w 683"/>
                <a:gd name="T69" fmla="*/ 4262 h 4579"/>
                <a:gd name="T70" fmla="*/ 24 w 683"/>
                <a:gd name="T71" fmla="*/ 4408 h 4579"/>
                <a:gd name="T72" fmla="*/ 0 w 683"/>
                <a:gd name="T73" fmla="*/ 4579 h 4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25" name="Google Shape;438;p27">
              <a:extLst>
                <a:ext uri="{FF2B5EF4-FFF2-40B4-BE49-F238E27FC236}">
                  <a16:creationId xmlns:a16="http://schemas.microsoft.com/office/drawing/2014/main" id="{F91F1752-2CEB-994E-A87D-7B4822D0E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8700" y="5001950"/>
              <a:ext cx="16450" cy="114475"/>
            </a:xfrm>
            <a:custGeom>
              <a:avLst/>
              <a:gdLst>
                <a:gd name="T0" fmla="*/ 658 w 658"/>
                <a:gd name="T1" fmla="*/ 0 h 4579"/>
                <a:gd name="T2" fmla="*/ 658 w 658"/>
                <a:gd name="T3" fmla="*/ 0 h 4579"/>
                <a:gd name="T4" fmla="*/ 658 w 658"/>
                <a:gd name="T5" fmla="*/ 171 h 4579"/>
                <a:gd name="T6" fmla="*/ 585 w 658"/>
                <a:gd name="T7" fmla="*/ 317 h 4579"/>
                <a:gd name="T8" fmla="*/ 512 w 658"/>
                <a:gd name="T9" fmla="*/ 439 h 4579"/>
                <a:gd name="T10" fmla="*/ 390 w 658"/>
                <a:gd name="T11" fmla="*/ 585 h 4579"/>
                <a:gd name="T12" fmla="*/ 390 w 658"/>
                <a:gd name="T13" fmla="*/ 585 h 4579"/>
                <a:gd name="T14" fmla="*/ 268 w 658"/>
                <a:gd name="T15" fmla="*/ 731 h 4579"/>
                <a:gd name="T16" fmla="*/ 122 w 658"/>
                <a:gd name="T17" fmla="*/ 950 h 4579"/>
                <a:gd name="T18" fmla="*/ 73 w 658"/>
                <a:gd name="T19" fmla="*/ 1072 h 4579"/>
                <a:gd name="T20" fmla="*/ 25 w 658"/>
                <a:gd name="T21" fmla="*/ 1194 h 4579"/>
                <a:gd name="T22" fmla="*/ 0 w 658"/>
                <a:gd name="T23" fmla="*/ 1364 h 4579"/>
                <a:gd name="T24" fmla="*/ 0 w 658"/>
                <a:gd name="T25" fmla="*/ 1535 h 4579"/>
                <a:gd name="T26" fmla="*/ 0 w 658"/>
                <a:gd name="T27" fmla="*/ 1535 h 4579"/>
                <a:gd name="T28" fmla="*/ 0 w 658"/>
                <a:gd name="T29" fmla="*/ 1705 h 4579"/>
                <a:gd name="T30" fmla="*/ 25 w 658"/>
                <a:gd name="T31" fmla="*/ 1851 h 4579"/>
                <a:gd name="T32" fmla="*/ 73 w 658"/>
                <a:gd name="T33" fmla="*/ 1997 h 4579"/>
                <a:gd name="T34" fmla="*/ 122 w 658"/>
                <a:gd name="T35" fmla="*/ 2095 h 4579"/>
                <a:gd name="T36" fmla="*/ 268 w 658"/>
                <a:gd name="T37" fmla="*/ 2314 h 4579"/>
                <a:gd name="T38" fmla="*/ 390 w 658"/>
                <a:gd name="T39" fmla="*/ 2484 h 4579"/>
                <a:gd name="T40" fmla="*/ 390 w 658"/>
                <a:gd name="T41" fmla="*/ 2484 h 4579"/>
                <a:gd name="T42" fmla="*/ 512 w 658"/>
                <a:gd name="T43" fmla="*/ 2606 h 4579"/>
                <a:gd name="T44" fmla="*/ 585 w 658"/>
                <a:gd name="T45" fmla="*/ 2728 h 4579"/>
                <a:gd name="T46" fmla="*/ 658 w 658"/>
                <a:gd name="T47" fmla="*/ 2874 h 4579"/>
                <a:gd name="T48" fmla="*/ 658 w 658"/>
                <a:gd name="T49" fmla="*/ 3045 h 4579"/>
                <a:gd name="T50" fmla="*/ 658 w 658"/>
                <a:gd name="T51" fmla="*/ 3045 h 4579"/>
                <a:gd name="T52" fmla="*/ 658 w 658"/>
                <a:gd name="T53" fmla="*/ 3239 h 4579"/>
                <a:gd name="T54" fmla="*/ 585 w 658"/>
                <a:gd name="T55" fmla="*/ 3385 h 4579"/>
                <a:gd name="T56" fmla="*/ 512 w 658"/>
                <a:gd name="T57" fmla="*/ 3507 h 4579"/>
                <a:gd name="T58" fmla="*/ 390 w 658"/>
                <a:gd name="T59" fmla="*/ 3629 h 4579"/>
                <a:gd name="T60" fmla="*/ 390 w 658"/>
                <a:gd name="T61" fmla="*/ 3629 h 4579"/>
                <a:gd name="T62" fmla="*/ 268 w 658"/>
                <a:gd name="T63" fmla="*/ 3800 h 4579"/>
                <a:gd name="T64" fmla="*/ 122 w 658"/>
                <a:gd name="T65" fmla="*/ 3994 h 4579"/>
                <a:gd name="T66" fmla="*/ 73 w 658"/>
                <a:gd name="T67" fmla="*/ 4116 h 4579"/>
                <a:gd name="T68" fmla="*/ 25 w 658"/>
                <a:gd name="T69" fmla="*/ 4262 h 4579"/>
                <a:gd name="T70" fmla="*/ 0 w 658"/>
                <a:gd name="T71" fmla="*/ 4408 h 4579"/>
                <a:gd name="T72" fmla="*/ 0 w 658"/>
                <a:gd name="T73" fmla="*/ 4579 h 4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26" name="Google Shape;439;p27">
            <a:extLst>
              <a:ext uri="{FF2B5EF4-FFF2-40B4-BE49-F238E27FC236}">
                <a16:creationId xmlns:a16="http://schemas.microsoft.com/office/drawing/2014/main" id="{42F6024A-8FBF-1147-B913-776B3F385F16}"/>
              </a:ext>
            </a:extLst>
          </p:cNvPr>
          <p:cNvGrpSpPr>
            <a:grpSpLocks/>
          </p:cNvGrpSpPr>
          <p:nvPr/>
        </p:nvGrpSpPr>
        <p:grpSpPr bwMode="auto">
          <a:xfrm>
            <a:off x="1500188" y="4313238"/>
            <a:ext cx="304800" cy="390525"/>
            <a:chOff x="1959600" y="4980625"/>
            <a:chExt cx="364150" cy="464000"/>
          </a:xfrm>
        </p:grpSpPr>
        <p:sp>
          <p:nvSpPr>
            <p:cNvPr id="37113" name="Google Shape;440;p27">
              <a:extLst>
                <a:ext uri="{FF2B5EF4-FFF2-40B4-BE49-F238E27FC236}">
                  <a16:creationId xmlns:a16="http://schemas.microsoft.com/office/drawing/2014/main" id="{8FB60F4B-93A1-4B49-A12D-C5FC188CD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9600" y="4980625"/>
              <a:ext cx="364150" cy="239325"/>
            </a:xfrm>
            <a:custGeom>
              <a:avLst/>
              <a:gdLst>
                <a:gd name="T0" fmla="*/ 14565 w 14566"/>
                <a:gd name="T1" fmla="*/ 6114 h 9573"/>
                <a:gd name="T2" fmla="*/ 14516 w 14566"/>
                <a:gd name="T3" fmla="*/ 5919 h 9573"/>
                <a:gd name="T4" fmla="*/ 14346 w 14566"/>
                <a:gd name="T5" fmla="*/ 5700 h 9573"/>
                <a:gd name="T6" fmla="*/ 14078 w 14566"/>
                <a:gd name="T7" fmla="*/ 5627 h 9573"/>
                <a:gd name="T8" fmla="*/ 11228 w 14566"/>
                <a:gd name="T9" fmla="*/ 5456 h 9573"/>
                <a:gd name="T10" fmla="*/ 12178 w 14566"/>
                <a:gd name="T11" fmla="*/ 4872 h 9573"/>
                <a:gd name="T12" fmla="*/ 12617 w 14566"/>
                <a:gd name="T13" fmla="*/ 4433 h 9573"/>
                <a:gd name="T14" fmla="*/ 13177 w 14566"/>
                <a:gd name="T15" fmla="*/ 3557 h 9573"/>
                <a:gd name="T16" fmla="*/ 13396 w 14566"/>
                <a:gd name="T17" fmla="*/ 2753 h 9573"/>
                <a:gd name="T18" fmla="*/ 13347 w 14566"/>
                <a:gd name="T19" fmla="*/ 1998 h 9573"/>
                <a:gd name="T20" fmla="*/ 13079 w 14566"/>
                <a:gd name="T21" fmla="*/ 1340 h 9573"/>
                <a:gd name="T22" fmla="*/ 12641 w 14566"/>
                <a:gd name="T23" fmla="*/ 780 h 9573"/>
                <a:gd name="T24" fmla="*/ 12300 w 14566"/>
                <a:gd name="T25" fmla="*/ 463 h 9573"/>
                <a:gd name="T26" fmla="*/ 11667 w 14566"/>
                <a:gd name="T27" fmla="*/ 147 h 9573"/>
                <a:gd name="T28" fmla="*/ 10936 w 14566"/>
                <a:gd name="T29" fmla="*/ 1 h 9573"/>
                <a:gd name="T30" fmla="*/ 10133 w 14566"/>
                <a:gd name="T31" fmla="*/ 147 h 9573"/>
                <a:gd name="T32" fmla="*/ 9280 w 14566"/>
                <a:gd name="T33" fmla="*/ 585 h 9573"/>
                <a:gd name="T34" fmla="*/ 8696 w 14566"/>
                <a:gd name="T35" fmla="*/ 1072 h 9573"/>
                <a:gd name="T36" fmla="*/ 8062 w 14566"/>
                <a:gd name="T37" fmla="*/ 1973 h 9573"/>
                <a:gd name="T38" fmla="*/ 7648 w 14566"/>
                <a:gd name="T39" fmla="*/ 3045 h 9573"/>
                <a:gd name="T40" fmla="*/ 7380 w 14566"/>
                <a:gd name="T41" fmla="*/ 4385 h 9573"/>
                <a:gd name="T42" fmla="*/ 7283 w 14566"/>
                <a:gd name="T43" fmla="*/ 5456 h 9573"/>
                <a:gd name="T44" fmla="*/ 7283 w 14566"/>
                <a:gd name="T45" fmla="*/ 5456 h 9573"/>
                <a:gd name="T46" fmla="*/ 7088 w 14566"/>
                <a:gd name="T47" fmla="*/ 3727 h 9573"/>
                <a:gd name="T48" fmla="*/ 6796 w 14566"/>
                <a:gd name="T49" fmla="*/ 2680 h 9573"/>
                <a:gd name="T50" fmla="*/ 6309 w 14566"/>
                <a:gd name="T51" fmla="*/ 1657 h 9573"/>
                <a:gd name="T52" fmla="*/ 5870 w 14566"/>
                <a:gd name="T53" fmla="*/ 1072 h 9573"/>
                <a:gd name="T54" fmla="*/ 4994 w 14566"/>
                <a:gd name="T55" fmla="*/ 390 h 9573"/>
                <a:gd name="T56" fmla="*/ 4166 w 14566"/>
                <a:gd name="T57" fmla="*/ 49 h 9573"/>
                <a:gd name="T58" fmla="*/ 3386 w 14566"/>
                <a:gd name="T59" fmla="*/ 25 h 9573"/>
                <a:gd name="T60" fmla="*/ 2680 w 14566"/>
                <a:gd name="T61" fmla="*/ 220 h 9573"/>
                <a:gd name="T62" fmla="*/ 2095 w 14566"/>
                <a:gd name="T63" fmla="*/ 610 h 9573"/>
                <a:gd name="T64" fmla="*/ 1754 w 14566"/>
                <a:gd name="T65" fmla="*/ 951 h 9573"/>
                <a:gd name="T66" fmla="*/ 1365 w 14566"/>
                <a:gd name="T67" fmla="*/ 1535 h 9573"/>
                <a:gd name="T68" fmla="*/ 1170 w 14566"/>
                <a:gd name="T69" fmla="*/ 2241 h 9573"/>
                <a:gd name="T70" fmla="*/ 1194 w 14566"/>
                <a:gd name="T71" fmla="*/ 3021 h 9573"/>
                <a:gd name="T72" fmla="*/ 1535 w 14566"/>
                <a:gd name="T73" fmla="*/ 3849 h 9573"/>
                <a:gd name="T74" fmla="*/ 2217 w 14566"/>
                <a:gd name="T75" fmla="*/ 4726 h 9573"/>
                <a:gd name="T76" fmla="*/ 2558 w 14566"/>
                <a:gd name="T77" fmla="*/ 4993 h 9573"/>
                <a:gd name="T78" fmla="*/ 3752 w 14566"/>
                <a:gd name="T79" fmla="*/ 5627 h 9573"/>
                <a:gd name="T80" fmla="*/ 391 w 14566"/>
                <a:gd name="T81" fmla="*/ 5627 h 9573"/>
                <a:gd name="T82" fmla="*/ 147 w 14566"/>
                <a:gd name="T83" fmla="*/ 5773 h 9573"/>
                <a:gd name="T84" fmla="*/ 25 w 14566"/>
                <a:gd name="T85" fmla="*/ 6016 h 9573"/>
                <a:gd name="T86" fmla="*/ 5797 w 14566"/>
                <a:gd name="T87" fmla="*/ 9572 h 9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14" name="Google Shape;441;p27">
              <a:extLst>
                <a:ext uri="{FF2B5EF4-FFF2-40B4-BE49-F238E27FC236}">
                  <a16:creationId xmlns:a16="http://schemas.microsoft.com/office/drawing/2014/main" id="{760CCEF9-FD1F-524E-8CAD-9D321AFBE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3375" y="5121275"/>
              <a:ext cx="176600" cy="25"/>
            </a:xfrm>
            <a:custGeom>
              <a:avLst/>
              <a:gdLst>
                <a:gd name="T0" fmla="*/ 1 w 7064"/>
                <a:gd name="T1" fmla="*/ 1 h 1"/>
                <a:gd name="T2" fmla="*/ 7063 w 7064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15" name="Google Shape;442;p27">
              <a:extLst>
                <a:ext uri="{FF2B5EF4-FFF2-40B4-BE49-F238E27FC236}">
                  <a16:creationId xmlns:a16="http://schemas.microsoft.com/office/drawing/2014/main" id="{1073F43B-A68A-F541-8C4A-3C49E26C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525" y="5121275"/>
              <a:ext cx="74300" cy="323350"/>
            </a:xfrm>
            <a:custGeom>
              <a:avLst/>
              <a:gdLst>
                <a:gd name="T0" fmla="*/ 0 w 2972"/>
                <a:gd name="T1" fmla="*/ 1 h 12934"/>
                <a:gd name="T2" fmla="*/ 0 w 2972"/>
                <a:gd name="T3" fmla="*/ 12933 h 12934"/>
                <a:gd name="T4" fmla="*/ 2972 w 2972"/>
                <a:gd name="T5" fmla="*/ 12933 h 12934"/>
                <a:gd name="T6" fmla="*/ 2972 w 2972"/>
                <a:gd name="T7" fmla="*/ 1 h 1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16" name="Google Shape;443;p27">
              <a:extLst>
                <a:ext uri="{FF2B5EF4-FFF2-40B4-BE49-F238E27FC236}">
                  <a16:creationId xmlns:a16="http://schemas.microsoft.com/office/drawing/2014/main" id="{26102588-3869-F141-9B76-3A16D8359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625" y="5023850"/>
              <a:ext cx="85275" cy="85275"/>
            </a:xfrm>
            <a:custGeom>
              <a:avLst/>
              <a:gdLst>
                <a:gd name="T0" fmla="*/ 902 w 3411"/>
                <a:gd name="T1" fmla="*/ 659 h 3411"/>
                <a:gd name="T2" fmla="*/ 902 w 3411"/>
                <a:gd name="T3" fmla="*/ 659 h 3411"/>
                <a:gd name="T4" fmla="*/ 1194 w 3411"/>
                <a:gd name="T5" fmla="*/ 391 h 3411"/>
                <a:gd name="T6" fmla="*/ 1486 w 3411"/>
                <a:gd name="T7" fmla="*/ 196 h 3411"/>
                <a:gd name="T8" fmla="*/ 1754 w 3411"/>
                <a:gd name="T9" fmla="*/ 74 h 3411"/>
                <a:gd name="T10" fmla="*/ 1900 w 3411"/>
                <a:gd name="T11" fmla="*/ 50 h 3411"/>
                <a:gd name="T12" fmla="*/ 2022 w 3411"/>
                <a:gd name="T13" fmla="*/ 25 h 3411"/>
                <a:gd name="T14" fmla="*/ 2144 w 3411"/>
                <a:gd name="T15" fmla="*/ 1 h 3411"/>
                <a:gd name="T16" fmla="*/ 2290 w 3411"/>
                <a:gd name="T17" fmla="*/ 25 h 3411"/>
                <a:gd name="T18" fmla="*/ 2412 w 3411"/>
                <a:gd name="T19" fmla="*/ 50 h 3411"/>
                <a:gd name="T20" fmla="*/ 2533 w 3411"/>
                <a:gd name="T21" fmla="*/ 74 h 3411"/>
                <a:gd name="T22" fmla="*/ 2655 w 3411"/>
                <a:gd name="T23" fmla="*/ 123 h 3411"/>
                <a:gd name="T24" fmla="*/ 2777 w 3411"/>
                <a:gd name="T25" fmla="*/ 196 h 3411"/>
                <a:gd name="T26" fmla="*/ 3021 w 3411"/>
                <a:gd name="T27" fmla="*/ 391 h 3411"/>
                <a:gd name="T28" fmla="*/ 3021 w 3411"/>
                <a:gd name="T29" fmla="*/ 391 h 3411"/>
                <a:gd name="T30" fmla="*/ 3215 w 3411"/>
                <a:gd name="T31" fmla="*/ 634 h 3411"/>
                <a:gd name="T32" fmla="*/ 3288 w 3411"/>
                <a:gd name="T33" fmla="*/ 756 h 3411"/>
                <a:gd name="T34" fmla="*/ 3337 w 3411"/>
                <a:gd name="T35" fmla="*/ 878 h 3411"/>
                <a:gd name="T36" fmla="*/ 3362 w 3411"/>
                <a:gd name="T37" fmla="*/ 999 h 3411"/>
                <a:gd name="T38" fmla="*/ 3386 w 3411"/>
                <a:gd name="T39" fmla="*/ 1121 h 3411"/>
                <a:gd name="T40" fmla="*/ 3410 w 3411"/>
                <a:gd name="T41" fmla="*/ 1267 h 3411"/>
                <a:gd name="T42" fmla="*/ 3386 w 3411"/>
                <a:gd name="T43" fmla="*/ 1389 h 3411"/>
                <a:gd name="T44" fmla="*/ 3362 w 3411"/>
                <a:gd name="T45" fmla="*/ 1535 h 3411"/>
                <a:gd name="T46" fmla="*/ 3337 w 3411"/>
                <a:gd name="T47" fmla="*/ 1657 h 3411"/>
                <a:gd name="T48" fmla="*/ 3215 w 3411"/>
                <a:gd name="T49" fmla="*/ 1925 h 3411"/>
                <a:gd name="T50" fmla="*/ 3021 w 3411"/>
                <a:gd name="T51" fmla="*/ 2217 h 3411"/>
                <a:gd name="T52" fmla="*/ 2753 w 3411"/>
                <a:gd name="T53" fmla="*/ 2509 h 3411"/>
                <a:gd name="T54" fmla="*/ 2753 w 3411"/>
                <a:gd name="T55" fmla="*/ 2509 h 3411"/>
                <a:gd name="T56" fmla="*/ 2631 w 3411"/>
                <a:gd name="T57" fmla="*/ 2607 h 3411"/>
                <a:gd name="T58" fmla="*/ 2509 w 3411"/>
                <a:gd name="T59" fmla="*/ 2704 h 3411"/>
                <a:gd name="T60" fmla="*/ 2192 w 3411"/>
                <a:gd name="T61" fmla="*/ 2899 h 3411"/>
                <a:gd name="T62" fmla="*/ 1827 w 3411"/>
                <a:gd name="T63" fmla="*/ 3045 h 3411"/>
                <a:gd name="T64" fmla="*/ 1462 w 3411"/>
                <a:gd name="T65" fmla="*/ 3167 h 3411"/>
                <a:gd name="T66" fmla="*/ 1072 w 3411"/>
                <a:gd name="T67" fmla="*/ 3264 h 3411"/>
                <a:gd name="T68" fmla="*/ 682 w 3411"/>
                <a:gd name="T69" fmla="*/ 3338 h 3411"/>
                <a:gd name="T70" fmla="*/ 317 w 3411"/>
                <a:gd name="T71" fmla="*/ 3386 h 3411"/>
                <a:gd name="T72" fmla="*/ 1 w 3411"/>
                <a:gd name="T73" fmla="*/ 3411 h 3411"/>
                <a:gd name="T74" fmla="*/ 1 w 3411"/>
                <a:gd name="T75" fmla="*/ 3411 h 3411"/>
                <a:gd name="T76" fmla="*/ 25 w 3411"/>
                <a:gd name="T77" fmla="*/ 3094 h 3411"/>
                <a:gd name="T78" fmla="*/ 98 w 3411"/>
                <a:gd name="T79" fmla="*/ 2729 h 3411"/>
                <a:gd name="T80" fmla="*/ 147 w 3411"/>
                <a:gd name="T81" fmla="*/ 2339 h 3411"/>
                <a:gd name="T82" fmla="*/ 244 w 3411"/>
                <a:gd name="T83" fmla="*/ 1949 h 3411"/>
                <a:gd name="T84" fmla="*/ 366 w 3411"/>
                <a:gd name="T85" fmla="*/ 1584 h 3411"/>
                <a:gd name="T86" fmla="*/ 512 w 3411"/>
                <a:gd name="T87" fmla="*/ 1219 h 3411"/>
                <a:gd name="T88" fmla="*/ 707 w 3411"/>
                <a:gd name="T89" fmla="*/ 902 h 3411"/>
                <a:gd name="T90" fmla="*/ 804 w 3411"/>
                <a:gd name="T91" fmla="*/ 780 h 3411"/>
                <a:gd name="T92" fmla="*/ 902 w 3411"/>
                <a:gd name="T93" fmla="*/ 659 h 3411"/>
                <a:gd name="T94" fmla="*/ 902 w 3411"/>
                <a:gd name="T95" fmla="*/ 659 h 3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17" name="Google Shape;444;p27">
              <a:extLst>
                <a:ext uri="{FF2B5EF4-FFF2-40B4-BE49-F238E27FC236}">
                  <a16:creationId xmlns:a16="http://schemas.microsoft.com/office/drawing/2014/main" id="{D4F36824-DC58-2848-943F-107A7A9FC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450" y="5023850"/>
              <a:ext cx="85275" cy="85275"/>
            </a:xfrm>
            <a:custGeom>
              <a:avLst/>
              <a:gdLst>
                <a:gd name="T0" fmla="*/ 390 w 3411"/>
                <a:gd name="T1" fmla="*/ 391 h 3411"/>
                <a:gd name="T2" fmla="*/ 390 w 3411"/>
                <a:gd name="T3" fmla="*/ 391 h 3411"/>
                <a:gd name="T4" fmla="*/ 634 w 3411"/>
                <a:gd name="T5" fmla="*/ 196 h 3411"/>
                <a:gd name="T6" fmla="*/ 756 w 3411"/>
                <a:gd name="T7" fmla="*/ 123 h 3411"/>
                <a:gd name="T8" fmla="*/ 878 w 3411"/>
                <a:gd name="T9" fmla="*/ 74 h 3411"/>
                <a:gd name="T10" fmla="*/ 999 w 3411"/>
                <a:gd name="T11" fmla="*/ 50 h 3411"/>
                <a:gd name="T12" fmla="*/ 1121 w 3411"/>
                <a:gd name="T13" fmla="*/ 25 h 3411"/>
                <a:gd name="T14" fmla="*/ 1267 w 3411"/>
                <a:gd name="T15" fmla="*/ 1 h 3411"/>
                <a:gd name="T16" fmla="*/ 1389 w 3411"/>
                <a:gd name="T17" fmla="*/ 25 h 3411"/>
                <a:gd name="T18" fmla="*/ 1511 w 3411"/>
                <a:gd name="T19" fmla="*/ 50 h 3411"/>
                <a:gd name="T20" fmla="*/ 1657 w 3411"/>
                <a:gd name="T21" fmla="*/ 74 h 3411"/>
                <a:gd name="T22" fmla="*/ 1925 w 3411"/>
                <a:gd name="T23" fmla="*/ 196 h 3411"/>
                <a:gd name="T24" fmla="*/ 2217 w 3411"/>
                <a:gd name="T25" fmla="*/ 391 h 3411"/>
                <a:gd name="T26" fmla="*/ 2509 w 3411"/>
                <a:gd name="T27" fmla="*/ 659 h 3411"/>
                <a:gd name="T28" fmla="*/ 2509 w 3411"/>
                <a:gd name="T29" fmla="*/ 659 h 3411"/>
                <a:gd name="T30" fmla="*/ 2607 w 3411"/>
                <a:gd name="T31" fmla="*/ 780 h 3411"/>
                <a:gd name="T32" fmla="*/ 2704 w 3411"/>
                <a:gd name="T33" fmla="*/ 902 h 3411"/>
                <a:gd name="T34" fmla="*/ 2899 w 3411"/>
                <a:gd name="T35" fmla="*/ 1219 h 3411"/>
                <a:gd name="T36" fmla="*/ 3045 w 3411"/>
                <a:gd name="T37" fmla="*/ 1584 h 3411"/>
                <a:gd name="T38" fmla="*/ 3167 w 3411"/>
                <a:gd name="T39" fmla="*/ 1949 h 3411"/>
                <a:gd name="T40" fmla="*/ 3264 w 3411"/>
                <a:gd name="T41" fmla="*/ 2339 h 3411"/>
                <a:gd name="T42" fmla="*/ 3313 w 3411"/>
                <a:gd name="T43" fmla="*/ 2729 h 3411"/>
                <a:gd name="T44" fmla="*/ 3386 w 3411"/>
                <a:gd name="T45" fmla="*/ 3094 h 3411"/>
                <a:gd name="T46" fmla="*/ 3410 w 3411"/>
                <a:gd name="T47" fmla="*/ 3411 h 3411"/>
                <a:gd name="T48" fmla="*/ 3410 w 3411"/>
                <a:gd name="T49" fmla="*/ 3411 h 3411"/>
                <a:gd name="T50" fmla="*/ 3094 w 3411"/>
                <a:gd name="T51" fmla="*/ 3386 h 3411"/>
                <a:gd name="T52" fmla="*/ 2729 w 3411"/>
                <a:gd name="T53" fmla="*/ 3338 h 3411"/>
                <a:gd name="T54" fmla="*/ 2339 w 3411"/>
                <a:gd name="T55" fmla="*/ 3264 h 3411"/>
                <a:gd name="T56" fmla="*/ 1949 w 3411"/>
                <a:gd name="T57" fmla="*/ 3167 h 3411"/>
                <a:gd name="T58" fmla="*/ 1584 w 3411"/>
                <a:gd name="T59" fmla="*/ 3045 h 3411"/>
                <a:gd name="T60" fmla="*/ 1218 w 3411"/>
                <a:gd name="T61" fmla="*/ 2899 h 3411"/>
                <a:gd name="T62" fmla="*/ 902 w 3411"/>
                <a:gd name="T63" fmla="*/ 2704 h 3411"/>
                <a:gd name="T64" fmla="*/ 780 w 3411"/>
                <a:gd name="T65" fmla="*/ 2607 h 3411"/>
                <a:gd name="T66" fmla="*/ 658 w 3411"/>
                <a:gd name="T67" fmla="*/ 2509 h 3411"/>
                <a:gd name="T68" fmla="*/ 658 w 3411"/>
                <a:gd name="T69" fmla="*/ 2509 h 3411"/>
                <a:gd name="T70" fmla="*/ 390 w 3411"/>
                <a:gd name="T71" fmla="*/ 2217 h 3411"/>
                <a:gd name="T72" fmla="*/ 196 w 3411"/>
                <a:gd name="T73" fmla="*/ 1925 h 3411"/>
                <a:gd name="T74" fmla="*/ 74 w 3411"/>
                <a:gd name="T75" fmla="*/ 1657 h 3411"/>
                <a:gd name="T76" fmla="*/ 49 w 3411"/>
                <a:gd name="T77" fmla="*/ 1535 h 3411"/>
                <a:gd name="T78" fmla="*/ 25 w 3411"/>
                <a:gd name="T79" fmla="*/ 1389 h 3411"/>
                <a:gd name="T80" fmla="*/ 1 w 3411"/>
                <a:gd name="T81" fmla="*/ 1267 h 3411"/>
                <a:gd name="T82" fmla="*/ 25 w 3411"/>
                <a:gd name="T83" fmla="*/ 1121 h 3411"/>
                <a:gd name="T84" fmla="*/ 49 w 3411"/>
                <a:gd name="T85" fmla="*/ 999 h 3411"/>
                <a:gd name="T86" fmla="*/ 74 w 3411"/>
                <a:gd name="T87" fmla="*/ 878 h 3411"/>
                <a:gd name="T88" fmla="*/ 123 w 3411"/>
                <a:gd name="T89" fmla="*/ 756 h 3411"/>
                <a:gd name="T90" fmla="*/ 196 w 3411"/>
                <a:gd name="T91" fmla="*/ 634 h 3411"/>
                <a:gd name="T92" fmla="*/ 390 w 3411"/>
                <a:gd name="T93" fmla="*/ 391 h 3411"/>
                <a:gd name="T94" fmla="*/ 390 w 3411"/>
                <a:gd name="T95" fmla="*/ 391 h 3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18" name="Google Shape;445;p27">
              <a:extLst>
                <a:ext uri="{FF2B5EF4-FFF2-40B4-BE49-F238E27FC236}">
                  <a16:creationId xmlns:a16="http://schemas.microsoft.com/office/drawing/2014/main" id="{A6DC99CD-B02B-5241-B232-4516053B4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100" y="5219925"/>
              <a:ext cx="125450" cy="224700"/>
            </a:xfrm>
            <a:custGeom>
              <a:avLst/>
              <a:gdLst>
                <a:gd name="T0" fmla="*/ 0 w 5018"/>
                <a:gd name="T1" fmla="*/ 0 h 8988"/>
                <a:gd name="T2" fmla="*/ 0 w 5018"/>
                <a:gd name="T3" fmla="*/ 8500 h 8988"/>
                <a:gd name="T4" fmla="*/ 0 w 5018"/>
                <a:gd name="T5" fmla="*/ 8500 h 8988"/>
                <a:gd name="T6" fmla="*/ 25 w 5018"/>
                <a:gd name="T7" fmla="*/ 8598 h 8988"/>
                <a:gd name="T8" fmla="*/ 49 w 5018"/>
                <a:gd name="T9" fmla="*/ 8695 h 8988"/>
                <a:gd name="T10" fmla="*/ 98 w 5018"/>
                <a:gd name="T11" fmla="*/ 8768 h 8988"/>
                <a:gd name="T12" fmla="*/ 146 w 5018"/>
                <a:gd name="T13" fmla="*/ 8841 h 8988"/>
                <a:gd name="T14" fmla="*/ 219 w 5018"/>
                <a:gd name="T15" fmla="*/ 8890 h 8988"/>
                <a:gd name="T16" fmla="*/ 317 w 5018"/>
                <a:gd name="T17" fmla="*/ 8938 h 8988"/>
                <a:gd name="T18" fmla="*/ 390 w 5018"/>
                <a:gd name="T19" fmla="*/ 8963 h 8988"/>
                <a:gd name="T20" fmla="*/ 487 w 5018"/>
                <a:gd name="T21" fmla="*/ 8987 h 8988"/>
                <a:gd name="T22" fmla="*/ 5017 w 5018"/>
                <a:gd name="T23" fmla="*/ 8987 h 8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19" name="Google Shape;446;p27">
              <a:extLst>
                <a:ext uri="{FF2B5EF4-FFF2-40B4-BE49-F238E27FC236}">
                  <a16:creationId xmlns:a16="http://schemas.microsoft.com/office/drawing/2014/main" id="{1ACDBB10-195D-B848-BE57-7F882FC59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800" y="5219925"/>
              <a:ext cx="125450" cy="224700"/>
            </a:xfrm>
            <a:custGeom>
              <a:avLst/>
              <a:gdLst>
                <a:gd name="T0" fmla="*/ 1 w 5018"/>
                <a:gd name="T1" fmla="*/ 8987 h 8988"/>
                <a:gd name="T2" fmla="*/ 4531 w 5018"/>
                <a:gd name="T3" fmla="*/ 8987 h 8988"/>
                <a:gd name="T4" fmla="*/ 4531 w 5018"/>
                <a:gd name="T5" fmla="*/ 8987 h 8988"/>
                <a:gd name="T6" fmla="*/ 4628 w 5018"/>
                <a:gd name="T7" fmla="*/ 8963 h 8988"/>
                <a:gd name="T8" fmla="*/ 4701 w 5018"/>
                <a:gd name="T9" fmla="*/ 8938 h 8988"/>
                <a:gd name="T10" fmla="*/ 4799 w 5018"/>
                <a:gd name="T11" fmla="*/ 8890 h 8988"/>
                <a:gd name="T12" fmla="*/ 4872 w 5018"/>
                <a:gd name="T13" fmla="*/ 8841 h 8988"/>
                <a:gd name="T14" fmla="*/ 4920 w 5018"/>
                <a:gd name="T15" fmla="*/ 8768 h 8988"/>
                <a:gd name="T16" fmla="*/ 4969 w 5018"/>
                <a:gd name="T17" fmla="*/ 8695 h 8988"/>
                <a:gd name="T18" fmla="*/ 4993 w 5018"/>
                <a:gd name="T19" fmla="*/ 8598 h 8988"/>
                <a:gd name="T20" fmla="*/ 5018 w 5018"/>
                <a:gd name="T21" fmla="*/ 8500 h 8988"/>
                <a:gd name="T22" fmla="*/ 5018 w 5018"/>
                <a:gd name="T23" fmla="*/ 0 h 8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27" name="Google Shape;447;p27">
            <a:extLst>
              <a:ext uri="{FF2B5EF4-FFF2-40B4-BE49-F238E27FC236}">
                <a16:creationId xmlns:a16="http://schemas.microsoft.com/office/drawing/2014/main" id="{28128FCF-9D2F-0E45-B549-F9FC817D206D}"/>
              </a:ext>
            </a:extLst>
          </p:cNvPr>
          <p:cNvGrpSpPr>
            <a:grpSpLocks/>
          </p:cNvGrpSpPr>
          <p:nvPr/>
        </p:nvGrpSpPr>
        <p:grpSpPr bwMode="auto">
          <a:xfrm>
            <a:off x="2041525" y="4329113"/>
            <a:ext cx="352425" cy="360362"/>
            <a:chOff x="2605025" y="4998300"/>
            <a:chExt cx="417700" cy="429275"/>
          </a:xfrm>
        </p:grpSpPr>
        <p:sp>
          <p:nvSpPr>
            <p:cNvPr id="37110" name="Google Shape;448;p27">
              <a:extLst>
                <a:ext uri="{FF2B5EF4-FFF2-40B4-BE49-F238E27FC236}">
                  <a16:creationId xmlns:a16="http://schemas.microsoft.com/office/drawing/2014/main" id="{750AA394-AD85-684A-A447-BAA56AE20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350" y="5216875"/>
              <a:ext cx="202150" cy="210700"/>
            </a:xfrm>
            <a:custGeom>
              <a:avLst/>
              <a:gdLst>
                <a:gd name="T0" fmla="*/ 0 w 8086"/>
                <a:gd name="T1" fmla="*/ 1851 h 8428"/>
                <a:gd name="T2" fmla="*/ 5797 w 8086"/>
                <a:gd name="T3" fmla="*/ 8135 h 8428"/>
                <a:gd name="T4" fmla="*/ 5797 w 8086"/>
                <a:gd name="T5" fmla="*/ 8135 h 8428"/>
                <a:gd name="T6" fmla="*/ 5943 w 8086"/>
                <a:gd name="T7" fmla="*/ 8257 h 8428"/>
                <a:gd name="T8" fmla="*/ 6113 w 8086"/>
                <a:gd name="T9" fmla="*/ 8354 h 8428"/>
                <a:gd name="T10" fmla="*/ 6284 w 8086"/>
                <a:gd name="T11" fmla="*/ 8403 h 8428"/>
                <a:gd name="T12" fmla="*/ 6478 w 8086"/>
                <a:gd name="T13" fmla="*/ 8427 h 8428"/>
                <a:gd name="T14" fmla="*/ 6649 w 8086"/>
                <a:gd name="T15" fmla="*/ 8403 h 8428"/>
                <a:gd name="T16" fmla="*/ 6819 w 8086"/>
                <a:gd name="T17" fmla="*/ 8354 h 8428"/>
                <a:gd name="T18" fmla="*/ 6990 w 8086"/>
                <a:gd name="T19" fmla="*/ 8257 h 8428"/>
                <a:gd name="T20" fmla="*/ 7136 w 8086"/>
                <a:gd name="T21" fmla="*/ 8135 h 8428"/>
                <a:gd name="T22" fmla="*/ 7818 w 8086"/>
                <a:gd name="T23" fmla="*/ 7453 h 8428"/>
                <a:gd name="T24" fmla="*/ 7818 w 8086"/>
                <a:gd name="T25" fmla="*/ 7453 h 8428"/>
                <a:gd name="T26" fmla="*/ 7940 w 8086"/>
                <a:gd name="T27" fmla="*/ 7307 h 8428"/>
                <a:gd name="T28" fmla="*/ 8037 w 8086"/>
                <a:gd name="T29" fmla="*/ 7136 h 8428"/>
                <a:gd name="T30" fmla="*/ 8086 w 8086"/>
                <a:gd name="T31" fmla="*/ 6966 h 8428"/>
                <a:gd name="T32" fmla="*/ 8086 w 8086"/>
                <a:gd name="T33" fmla="*/ 6795 h 8428"/>
                <a:gd name="T34" fmla="*/ 8086 w 8086"/>
                <a:gd name="T35" fmla="*/ 6601 h 8428"/>
                <a:gd name="T36" fmla="*/ 8037 w 8086"/>
                <a:gd name="T37" fmla="*/ 6430 h 8428"/>
                <a:gd name="T38" fmla="*/ 7940 w 8086"/>
                <a:gd name="T39" fmla="*/ 6260 h 8428"/>
                <a:gd name="T40" fmla="*/ 7818 w 8086"/>
                <a:gd name="T41" fmla="*/ 6114 h 8428"/>
                <a:gd name="T42" fmla="*/ 1705 w 8086"/>
                <a:gd name="T43" fmla="*/ 0 h 8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11" name="Google Shape;449;p27">
              <a:extLst>
                <a:ext uri="{FF2B5EF4-FFF2-40B4-BE49-F238E27FC236}">
                  <a16:creationId xmlns:a16="http://schemas.microsoft.com/office/drawing/2014/main" id="{1F9FE414-3A1E-1747-8992-6F1D25B5C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225" y="4998300"/>
              <a:ext cx="203400" cy="207650"/>
            </a:xfrm>
            <a:custGeom>
              <a:avLst/>
              <a:gdLst>
                <a:gd name="T0" fmla="*/ 8135 w 8136"/>
                <a:gd name="T1" fmla="*/ 6649 h 8306"/>
                <a:gd name="T2" fmla="*/ 4433 w 8136"/>
                <a:gd name="T3" fmla="*/ 2947 h 8306"/>
                <a:gd name="T4" fmla="*/ 1730 w 8136"/>
                <a:gd name="T5" fmla="*/ 244 h 8306"/>
                <a:gd name="T6" fmla="*/ 1730 w 8136"/>
                <a:gd name="T7" fmla="*/ 244 h 8306"/>
                <a:gd name="T8" fmla="*/ 1584 w 8136"/>
                <a:gd name="T9" fmla="*/ 122 h 8306"/>
                <a:gd name="T10" fmla="*/ 1413 w 8136"/>
                <a:gd name="T11" fmla="*/ 49 h 8306"/>
                <a:gd name="T12" fmla="*/ 1243 w 8136"/>
                <a:gd name="T13" fmla="*/ 0 h 8306"/>
                <a:gd name="T14" fmla="*/ 1048 w 8136"/>
                <a:gd name="T15" fmla="*/ 0 h 8306"/>
                <a:gd name="T16" fmla="*/ 878 w 8136"/>
                <a:gd name="T17" fmla="*/ 0 h 8306"/>
                <a:gd name="T18" fmla="*/ 683 w 8136"/>
                <a:gd name="T19" fmla="*/ 49 h 8306"/>
                <a:gd name="T20" fmla="*/ 512 w 8136"/>
                <a:gd name="T21" fmla="*/ 122 h 8306"/>
                <a:gd name="T22" fmla="*/ 390 w 8136"/>
                <a:gd name="T23" fmla="*/ 244 h 8306"/>
                <a:gd name="T24" fmla="*/ 390 w 8136"/>
                <a:gd name="T25" fmla="*/ 244 h 8306"/>
                <a:gd name="T26" fmla="*/ 269 w 8136"/>
                <a:gd name="T27" fmla="*/ 365 h 8306"/>
                <a:gd name="T28" fmla="*/ 171 w 8136"/>
                <a:gd name="T29" fmla="*/ 511 h 8306"/>
                <a:gd name="T30" fmla="*/ 98 w 8136"/>
                <a:gd name="T31" fmla="*/ 682 h 8306"/>
                <a:gd name="T32" fmla="*/ 50 w 8136"/>
                <a:gd name="T33" fmla="*/ 852 h 8306"/>
                <a:gd name="T34" fmla="*/ 1 w 8136"/>
                <a:gd name="T35" fmla="*/ 1023 h 8306"/>
                <a:gd name="T36" fmla="*/ 1 w 8136"/>
                <a:gd name="T37" fmla="*/ 1218 h 8306"/>
                <a:gd name="T38" fmla="*/ 1 w 8136"/>
                <a:gd name="T39" fmla="*/ 1413 h 8306"/>
                <a:gd name="T40" fmla="*/ 1 w 8136"/>
                <a:gd name="T41" fmla="*/ 1607 h 8306"/>
                <a:gd name="T42" fmla="*/ 74 w 8136"/>
                <a:gd name="T43" fmla="*/ 2021 h 8306"/>
                <a:gd name="T44" fmla="*/ 220 w 8136"/>
                <a:gd name="T45" fmla="*/ 2484 h 8306"/>
                <a:gd name="T46" fmla="*/ 390 w 8136"/>
                <a:gd name="T47" fmla="*/ 2923 h 8306"/>
                <a:gd name="T48" fmla="*/ 610 w 8136"/>
                <a:gd name="T49" fmla="*/ 3385 h 8306"/>
                <a:gd name="T50" fmla="*/ 853 w 8136"/>
                <a:gd name="T51" fmla="*/ 3872 h 8306"/>
                <a:gd name="T52" fmla="*/ 1121 w 8136"/>
                <a:gd name="T53" fmla="*/ 4311 h 8306"/>
                <a:gd name="T54" fmla="*/ 1413 w 8136"/>
                <a:gd name="T55" fmla="*/ 4774 h 8306"/>
                <a:gd name="T56" fmla="*/ 1706 w 8136"/>
                <a:gd name="T57" fmla="*/ 5188 h 8306"/>
                <a:gd name="T58" fmla="*/ 1998 w 8136"/>
                <a:gd name="T59" fmla="*/ 5577 h 8306"/>
                <a:gd name="T60" fmla="*/ 2290 w 8136"/>
                <a:gd name="T61" fmla="*/ 5943 h 8306"/>
                <a:gd name="T62" fmla="*/ 2582 w 8136"/>
                <a:gd name="T63" fmla="*/ 6284 h 8306"/>
                <a:gd name="T64" fmla="*/ 2850 w 8136"/>
                <a:gd name="T65" fmla="*/ 6551 h 8306"/>
                <a:gd name="T66" fmla="*/ 2850 w 8136"/>
                <a:gd name="T67" fmla="*/ 6551 h 8306"/>
                <a:gd name="T68" fmla="*/ 3070 w 8136"/>
                <a:gd name="T69" fmla="*/ 6771 h 8306"/>
                <a:gd name="T70" fmla="*/ 3313 w 8136"/>
                <a:gd name="T71" fmla="*/ 6966 h 8306"/>
                <a:gd name="T72" fmla="*/ 3557 w 8136"/>
                <a:gd name="T73" fmla="*/ 7136 h 8306"/>
                <a:gd name="T74" fmla="*/ 3800 w 8136"/>
                <a:gd name="T75" fmla="*/ 7307 h 8306"/>
                <a:gd name="T76" fmla="*/ 4312 w 8136"/>
                <a:gd name="T77" fmla="*/ 7599 h 8306"/>
                <a:gd name="T78" fmla="*/ 4823 w 8136"/>
                <a:gd name="T79" fmla="*/ 7818 h 8306"/>
                <a:gd name="T80" fmla="*/ 5310 w 8136"/>
                <a:gd name="T81" fmla="*/ 8013 h 8306"/>
                <a:gd name="T82" fmla="*/ 5724 w 8136"/>
                <a:gd name="T83" fmla="*/ 8159 h 8306"/>
                <a:gd name="T84" fmla="*/ 6333 w 8136"/>
                <a:gd name="T85" fmla="*/ 8305 h 8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12" name="Google Shape;450;p27">
              <a:extLst>
                <a:ext uri="{FF2B5EF4-FFF2-40B4-BE49-F238E27FC236}">
                  <a16:creationId xmlns:a16="http://schemas.microsoft.com/office/drawing/2014/main" id="{33F3EE60-1D5E-7647-8AF9-1D9B9E3D7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025" y="5003775"/>
              <a:ext cx="417700" cy="417700"/>
            </a:xfrm>
            <a:custGeom>
              <a:avLst/>
              <a:gdLst>
                <a:gd name="T0" fmla="*/ 13931 w 16708"/>
                <a:gd name="T1" fmla="*/ 6820 h 16708"/>
                <a:gd name="T2" fmla="*/ 14345 w 16708"/>
                <a:gd name="T3" fmla="*/ 6357 h 16708"/>
                <a:gd name="T4" fmla="*/ 15246 w 16708"/>
                <a:gd name="T5" fmla="*/ 5139 h 16708"/>
                <a:gd name="T6" fmla="*/ 16367 w 16708"/>
                <a:gd name="T7" fmla="*/ 3386 h 16708"/>
                <a:gd name="T8" fmla="*/ 16659 w 16708"/>
                <a:gd name="T9" fmla="*/ 2923 h 16708"/>
                <a:gd name="T10" fmla="*/ 16708 w 16708"/>
                <a:gd name="T11" fmla="*/ 2728 h 16708"/>
                <a:gd name="T12" fmla="*/ 16659 w 16708"/>
                <a:gd name="T13" fmla="*/ 2582 h 16708"/>
                <a:gd name="T14" fmla="*/ 16586 w 16708"/>
                <a:gd name="T15" fmla="*/ 2533 h 16708"/>
                <a:gd name="T16" fmla="*/ 16415 w 16708"/>
                <a:gd name="T17" fmla="*/ 2533 h 16708"/>
                <a:gd name="T18" fmla="*/ 13615 w 16708"/>
                <a:gd name="T19" fmla="*/ 4944 h 16708"/>
                <a:gd name="T20" fmla="*/ 13541 w 16708"/>
                <a:gd name="T21" fmla="*/ 4993 h 16708"/>
                <a:gd name="T22" fmla="*/ 13322 w 16708"/>
                <a:gd name="T23" fmla="*/ 4969 h 16708"/>
                <a:gd name="T24" fmla="*/ 13200 w 16708"/>
                <a:gd name="T25" fmla="*/ 4871 h 16708"/>
                <a:gd name="T26" fmla="*/ 13054 w 16708"/>
                <a:gd name="T27" fmla="*/ 4628 h 16708"/>
                <a:gd name="T28" fmla="*/ 13103 w 16708"/>
                <a:gd name="T29" fmla="*/ 4433 h 16708"/>
                <a:gd name="T30" fmla="*/ 15563 w 16708"/>
                <a:gd name="T31" fmla="*/ 1486 h 16708"/>
                <a:gd name="T32" fmla="*/ 15612 w 16708"/>
                <a:gd name="T33" fmla="*/ 1388 h 16708"/>
                <a:gd name="T34" fmla="*/ 15612 w 16708"/>
                <a:gd name="T35" fmla="*/ 1218 h 16708"/>
                <a:gd name="T36" fmla="*/ 15563 w 16708"/>
                <a:gd name="T37" fmla="*/ 1145 h 16708"/>
                <a:gd name="T38" fmla="*/ 15392 w 16708"/>
                <a:gd name="T39" fmla="*/ 1096 h 16708"/>
                <a:gd name="T40" fmla="*/ 15222 w 16708"/>
                <a:gd name="T41" fmla="*/ 1145 h 16708"/>
                <a:gd name="T42" fmla="*/ 12275 w 16708"/>
                <a:gd name="T43" fmla="*/ 3605 h 16708"/>
                <a:gd name="T44" fmla="*/ 12178 w 16708"/>
                <a:gd name="T45" fmla="*/ 3653 h 16708"/>
                <a:gd name="T46" fmla="*/ 11958 w 16708"/>
                <a:gd name="T47" fmla="*/ 3605 h 16708"/>
                <a:gd name="T48" fmla="*/ 11861 w 16708"/>
                <a:gd name="T49" fmla="*/ 3507 h 16708"/>
                <a:gd name="T50" fmla="*/ 11715 w 16708"/>
                <a:gd name="T51" fmla="*/ 3288 h 16708"/>
                <a:gd name="T52" fmla="*/ 11764 w 16708"/>
                <a:gd name="T53" fmla="*/ 3093 h 16708"/>
                <a:gd name="T54" fmla="*/ 14126 w 16708"/>
                <a:gd name="T55" fmla="*/ 390 h 16708"/>
                <a:gd name="T56" fmla="*/ 14175 w 16708"/>
                <a:gd name="T57" fmla="*/ 219 h 16708"/>
                <a:gd name="T58" fmla="*/ 14126 w 16708"/>
                <a:gd name="T59" fmla="*/ 49 h 16708"/>
                <a:gd name="T60" fmla="*/ 14053 w 16708"/>
                <a:gd name="T61" fmla="*/ 0 h 16708"/>
                <a:gd name="T62" fmla="*/ 13882 w 16708"/>
                <a:gd name="T63" fmla="*/ 0 h 16708"/>
                <a:gd name="T64" fmla="*/ 13785 w 16708"/>
                <a:gd name="T65" fmla="*/ 49 h 16708"/>
                <a:gd name="T66" fmla="*/ 12226 w 16708"/>
                <a:gd name="T67" fmla="*/ 1023 h 16708"/>
                <a:gd name="T68" fmla="*/ 10911 w 16708"/>
                <a:gd name="T69" fmla="*/ 1924 h 16708"/>
                <a:gd name="T70" fmla="*/ 10083 w 16708"/>
                <a:gd name="T71" fmla="*/ 2582 h 16708"/>
                <a:gd name="T72" fmla="*/ 9888 w 16708"/>
                <a:gd name="T73" fmla="*/ 2777 h 16708"/>
                <a:gd name="T74" fmla="*/ 9669 w 16708"/>
                <a:gd name="T75" fmla="*/ 3045 h 16708"/>
                <a:gd name="T76" fmla="*/ 9499 w 16708"/>
                <a:gd name="T77" fmla="*/ 3410 h 16708"/>
                <a:gd name="T78" fmla="*/ 9304 w 16708"/>
                <a:gd name="T79" fmla="*/ 4262 h 16708"/>
                <a:gd name="T80" fmla="*/ 9279 w 16708"/>
                <a:gd name="T81" fmla="*/ 5163 h 16708"/>
                <a:gd name="T82" fmla="*/ 9352 w 16708"/>
                <a:gd name="T83" fmla="*/ 5772 h 16708"/>
                <a:gd name="T84" fmla="*/ 268 w 16708"/>
                <a:gd name="T85" fmla="*/ 14418 h 16708"/>
                <a:gd name="T86" fmla="*/ 146 w 16708"/>
                <a:gd name="T87" fmla="*/ 14564 h 16708"/>
                <a:gd name="T88" fmla="*/ 0 w 16708"/>
                <a:gd name="T89" fmla="*/ 14905 h 16708"/>
                <a:gd name="T90" fmla="*/ 0 w 16708"/>
                <a:gd name="T91" fmla="*/ 15271 h 16708"/>
                <a:gd name="T92" fmla="*/ 146 w 16708"/>
                <a:gd name="T93" fmla="*/ 15612 h 16708"/>
                <a:gd name="T94" fmla="*/ 950 w 16708"/>
                <a:gd name="T95" fmla="*/ 16440 h 16708"/>
                <a:gd name="T96" fmla="*/ 1096 w 16708"/>
                <a:gd name="T97" fmla="*/ 16562 h 16708"/>
                <a:gd name="T98" fmla="*/ 1437 w 16708"/>
                <a:gd name="T99" fmla="*/ 16708 h 16708"/>
                <a:gd name="T100" fmla="*/ 1802 w 16708"/>
                <a:gd name="T101" fmla="*/ 16708 h 16708"/>
                <a:gd name="T102" fmla="*/ 2143 w 16708"/>
                <a:gd name="T103" fmla="*/ 16562 h 16708"/>
                <a:gd name="T104" fmla="*/ 10765 w 16708"/>
                <a:gd name="T105" fmla="*/ 7282 h 16708"/>
                <a:gd name="T106" fmla="*/ 11130 w 16708"/>
                <a:gd name="T107" fmla="*/ 7380 h 16708"/>
                <a:gd name="T108" fmla="*/ 12007 w 16708"/>
                <a:gd name="T109" fmla="*/ 7453 h 16708"/>
                <a:gd name="T110" fmla="*/ 12884 w 16708"/>
                <a:gd name="T111" fmla="*/ 7331 h 16708"/>
                <a:gd name="T112" fmla="*/ 13493 w 16708"/>
                <a:gd name="T113" fmla="*/ 7136 h 16708"/>
                <a:gd name="T114" fmla="*/ 13809 w 16708"/>
                <a:gd name="T115" fmla="*/ 6941 h 16708"/>
                <a:gd name="T116" fmla="*/ 13931 w 16708"/>
                <a:gd name="T117" fmla="*/ 6820 h 16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28" name="Google Shape;451;p27">
            <a:extLst>
              <a:ext uri="{FF2B5EF4-FFF2-40B4-BE49-F238E27FC236}">
                <a16:creationId xmlns:a16="http://schemas.microsoft.com/office/drawing/2014/main" id="{4251E6BC-AF90-8F4C-BA78-43E123457B6E}"/>
              </a:ext>
            </a:extLst>
          </p:cNvPr>
          <p:cNvGrpSpPr>
            <a:grpSpLocks/>
          </p:cNvGrpSpPr>
          <p:nvPr/>
        </p:nvGrpSpPr>
        <p:grpSpPr bwMode="auto">
          <a:xfrm>
            <a:off x="2573338" y="4332288"/>
            <a:ext cx="419100" cy="349250"/>
            <a:chOff x="3236425" y="5001950"/>
            <a:chExt cx="499300" cy="415875"/>
          </a:xfrm>
        </p:grpSpPr>
        <p:sp>
          <p:nvSpPr>
            <p:cNvPr id="37104" name="Google Shape;452;p27">
              <a:extLst>
                <a:ext uri="{FF2B5EF4-FFF2-40B4-BE49-F238E27FC236}">
                  <a16:creationId xmlns:a16="http://schemas.microsoft.com/office/drawing/2014/main" id="{EEE7DE46-4778-5B4E-8D65-ADFC77E01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425" y="5309425"/>
              <a:ext cx="499300" cy="108400"/>
            </a:xfrm>
            <a:custGeom>
              <a:avLst/>
              <a:gdLst>
                <a:gd name="T0" fmla="*/ 439 w 19972"/>
                <a:gd name="T1" fmla="*/ 0 h 4336"/>
                <a:gd name="T2" fmla="*/ 365 w 19972"/>
                <a:gd name="T3" fmla="*/ 0 h 4336"/>
                <a:gd name="T4" fmla="*/ 195 w 19972"/>
                <a:gd name="T5" fmla="*/ 73 h 4336"/>
                <a:gd name="T6" fmla="*/ 73 w 19972"/>
                <a:gd name="T7" fmla="*/ 195 h 4336"/>
                <a:gd name="T8" fmla="*/ 25 w 19972"/>
                <a:gd name="T9" fmla="*/ 341 h 4336"/>
                <a:gd name="T10" fmla="*/ 0 w 19972"/>
                <a:gd name="T11" fmla="*/ 439 h 4336"/>
                <a:gd name="T12" fmla="*/ 49 w 19972"/>
                <a:gd name="T13" fmla="*/ 585 h 4336"/>
                <a:gd name="T14" fmla="*/ 122 w 19972"/>
                <a:gd name="T15" fmla="*/ 731 h 4336"/>
                <a:gd name="T16" fmla="*/ 268 w 19972"/>
                <a:gd name="T17" fmla="*/ 828 h 4336"/>
                <a:gd name="T18" fmla="*/ 439 w 19972"/>
                <a:gd name="T19" fmla="*/ 853 h 4336"/>
                <a:gd name="T20" fmla="*/ 487 w 19972"/>
                <a:gd name="T21" fmla="*/ 877 h 4336"/>
                <a:gd name="T22" fmla="*/ 706 w 19972"/>
                <a:gd name="T23" fmla="*/ 1048 h 4336"/>
                <a:gd name="T24" fmla="*/ 1023 w 19972"/>
                <a:gd name="T25" fmla="*/ 1486 h 4336"/>
                <a:gd name="T26" fmla="*/ 1632 w 19972"/>
                <a:gd name="T27" fmla="*/ 2509 h 4336"/>
                <a:gd name="T28" fmla="*/ 1900 w 19972"/>
                <a:gd name="T29" fmla="*/ 2996 h 4336"/>
                <a:gd name="T30" fmla="*/ 2460 w 19972"/>
                <a:gd name="T31" fmla="*/ 3873 h 4336"/>
                <a:gd name="T32" fmla="*/ 2728 w 19972"/>
                <a:gd name="T33" fmla="*/ 4214 h 4336"/>
                <a:gd name="T34" fmla="*/ 2801 w 19972"/>
                <a:gd name="T35" fmla="*/ 4263 h 4336"/>
                <a:gd name="T36" fmla="*/ 2971 w 19972"/>
                <a:gd name="T37" fmla="*/ 4311 h 4336"/>
                <a:gd name="T38" fmla="*/ 16927 w 19972"/>
                <a:gd name="T39" fmla="*/ 4336 h 4336"/>
                <a:gd name="T40" fmla="*/ 17000 w 19972"/>
                <a:gd name="T41" fmla="*/ 4311 h 4336"/>
                <a:gd name="T42" fmla="*/ 17170 w 19972"/>
                <a:gd name="T43" fmla="*/ 4263 h 4336"/>
                <a:gd name="T44" fmla="*/ 17243 w 19972"/>
                <a:gd name="T45" fmla="*/ 4214 h 4336"/>
                <a:gd name="T46" fmla="*/ 17511 w 19972"/>
                <a:gd name="T47" fmla="*/ 3873 h 4336"/>
                <a:gd name="T48" fmla="*/ 18072 w 19972"/>
                <a:gd name="T49" fmla="*/ 2996 h 4336"/>
                <a:gd name="T50" fmla="*/ 18339 w 19972"/>
                <a:gd name="T51" fmla="*/ 2509 h 4336"/>
                <a:gd name="T52" fmla="*/ 18948 w 19972"/>
                <a:gd name="T53" fmla="*/ 1486 h 4336"/>
                <a:gd name="T54" fmla="*/ 19265 w 19972"/>
                <a:gd name="T55" fmla="*/ 1048 h 4336"/>
                <a:gd name="T56" fmla="*/ 19484 w 19972"/>
                <a:gd name="T57" fmla="*/ 877 h 4336"/>
                <a:gd name="T58" fmla="*/ 19533 w 19972"/>
                <a:gd name="T59" fmla="*/ 853 h 4336"/>
                <a:gd name="T60" fmla="*/ 19703 w 19972"/>
                <a:gd name="T61" fmla="*/ 828 h 4336"/>
                <a:gd name="T62" fmla="*/ 19849 w 19972"/>
                <a:gd name="T63" fmla="*/ 731 h 4336"/>
                <a:gd name="T64" fmla="*/ 19922 w 19972"/>
                <a:gd name="T65" fmla="*/ 585 h 4336"/>
                <a:gd name="T66" fmla="*/ 19971 w 19972"/>
                <a:gd name="T67" fmla="*/ 439 h 4336"/>
                <a:gd name="T68" fmla="*/ 19947 w 19972"/>
                <a:gd name="T69" fmla="*/ 341 h 4336"/>
                <a:gd name="T70" fmla="*/ 19898 w 19972"/>
                <a:gd name="T71" fmla="*/ 195 h 4336"/>
                <a:gd name="T72" fmla="*/ 19776 w 19972"/>
                <a:gd name="T73" fmla="*/ 73 h 4336"/>
                <a:gd name="T74" fmla="*/ 19606 w 19972"/>
                <a:gd name="T75" fmla="*/ 0 h 4336"/>
                <a:gd name="T76" fmla="*/ 19533 w 19972"/>
                <a:gd name="T77" fmla="*/ 0 h 4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05" name="Google Shape;453;p27">
              <a:extLst>
                <a:ext uri="{FF2B5EF4-FFF2-40B4-BE49-F238E27FC236}">
                  <a16:creationId xmlns:a16="http://schemas.microsoft.com/office/drawing/2014/main" id="{5EA3521F-F59E-4142-A96C-C2DA44B02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875" y="5330725"/>
              <a:ext cx="382400" cy="25"/>
            </a:xfrm>
            <a:custGeom>
              <a:avLst/>
              <a:gdLst>
                <a:gd name="T0" fmla="*/ 0 w 15296"/>
                <a:gd name="T1" fmla="*/ 1 h 1"/>
                <a:gd name="T2" fmla="*/ 15295 w 15296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06" name="Google Shape;454;p27">
              <a:extLst>
                <a:ext uri="{FF2B5EF4-FFF2-40B4-BE49-F238E27FC236}">
                  <a16:creationId xmlns:a16="http://schemas.microsoft.com/office/drawing/2014/main" id="{976FA416-4F1B-6D4C-A726-2A2B3DA2B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0250" y="5162675"/>
              <a:ext cx="411625" cy="140075"/>
            </a:xfrm>
            <a:custGeom>
              <a:avLst/>
              <a:gdLst>
                <a:gd name="T0" fmla="*/ 16465 w 16465"/>
                <a:gd name="T1" fmla="*/ 5602 h 5603"/>
                <a:gd name="T2" fmla="*/ 16294 w 16465"/>
                <a:gd name="T3" fmla="*/ 5237 h 5603"/>
                <a:gd name="T4" fmla="*/ 15807 w 16465"/>
                <a:gd name="T5" fmla="*/ 4628 h 5603"/>
                <a:gd name="T6" fmla="*/ 15320 w 16465"/>
                <a:gd name="T7" fmla="*/ 4287 h 5603"/>
                <a:gd name="T8" fmla="*/ 14979 w 16465"/>
                <a:gd name="T9" fmla="*/ 4092 h 5603"/>
                <a:gd name="T10" fmla="*/ 14589 w 16465"/>
                <a:gd name="T11" fmla="*/ 3971 h 5603"/>
                <a:gd name="T12" fmla="*/ 14175 w 16465"/>
                <a:gd name="T13" fmla="*/ 3922 h 5603"/>
                <a:gd name="T14" fmla="*/ 13980 w 16465"/>
                <a:gd name="T15" fmla="*/ 3898 h 5603"/>
                <a:gd name="T16" fmla="*/ 13518 w 16465"/>
                <a:gd name="T17" fmla="*/ 3946 h 5603"/>
                <a:gd name="T18" fmla="*/ 13420 w 16465"/>
                <a:gd name="T19" fmla="*/ 3532 h 5603"/>
                <a:gd name="T20" fmla="*/ 13128 w 16465"/>
                <a:gd name="T21" fmla="*/ 2753 h 5603"/>
                <a:gd name="T22" fmla="*/ 12714 w 16465"/>
                <a:gd name="T23" fmla="*/ 2047 h 5603"/>
                <a:gd name="T24" fmla="*/ 12178 w 16465"/>
                <a:gd name="T25" fmla="*/ 1413 h 5603"/>
                <a:gd name="T26" fmla="*/ 11545 w 16465"/>
                <a:gd name="T27" fmla="*/ 878 h 5603"/>
                <a:gd name="T28" fmla="*/ 10839 w 16465"/>
                <a:gd name="T29" fmla="*/ 464 h 5603"/>
                <a:gd name="T30" fmla="*/ 10059 w 16465"/>
                <a:gd name="T31" fmla="*/ 171 h 5603"/>
                <a:gd name="T32" fmla="*/ 9207 w 16465"/>
                <a:gd name="T33" fmla="*/ 25 h 5603"/>
                <a:gd name="T34" fmla="*/ 8768 w 16465"/>
                <a:gd name="T35" fmla="*/ 1 h 5603"/>
                <a:gd name="T36" fmla="*/ 8135 w 16465"/>
                <a:gd name="T37" fmla="*/ 50 h 5603"/>
                <a:gd name="T38" fmla="*/ 7502 w 16465"/>
                <a:gd name="T39" fmla="*/ 171 h 5603"/>
                <a:gd name="T40" fmla="*/ 6918 w 16465"/>
                <a:gd name="T41" fmla="*/ 366 h 5603"/>
                <a:gd name="T42" fmla="*/ 6357 w 16465"/>
                <a:gd name="T43" fmla="*/ 658 h 5603"/>
                <a:gd name="T44" fmla="*/ 5846 w 16465"/>
                <a:gd name="T45" fmla="*/ 999 h 5603"/>
                <a:gd name="T46" fmla="*/ 5383 w 16465"/>
                <a:gd name="T47" fmla="*/ 1389 h 5603"/>
                <a:gd name="T48" fmla="*/ 4993 w 16465"/>
                <a:gd name="T49" fmla="*/ 1852 h 5603"/>
                <a:gd name="T50" fmla="*/ 4628 w 16465"/>
                <a:gd name="T51" fmla="*/ 2363 h 5603"/>
                <a:gd name="T52" fmla="*/ 4360 w 16465"/>
                <a:gd name="T53" fmla="*/ 2266 h 5603"/>
                <a:gd name="T54" fmla="*/ 3824 w 16465"/>
                <a:gd name="T55" fmla="*/ 2193 h 5603"/>
                <a:gd name="T56" fmla="*/ 3532 w 16465"/>
                <a:gd name="T57" fmla="*/ 2168 h 5603"/>
                <a:gd name="T58" fmla="*/ 2850 w 16465"/>
                <a:gd name="T59" fmla="*/ 2242 h 5603"/>
                <a:gd name="T60" fmla="*/ 2193 w 16465"/>
                <a:gd name="T61" fmla="*/ 2436 h 5603"/>
                <a:gd name="T62" fmla="*/ 1584 w 16465"/>
                <a:gd name="T63" fmla="*/ 2753 h 5603"/>
                <a:gd name="T64" fmla="*/ 1072 w 16465"/>
                <a:gd name="T65" fmla="*/ 3167 h 5603"/>
                <a:gd name="T66" fmla="*/ 634 w 16465"/>
                <a:gd name="T67" fmla="*/ 3678 h 5603"/>
                <a:gd name="T68" fmla="*/ 317 w 16465"/>
                <a:gd name="T69" fmla="*/ 4263 h 5603"/>
                <a:gd name="T70" fmla="*/ 98 w 16465"/>
                <a:gd name="T71" fmla="*/ 4896 h 5603"/>
                <a:gd name="T72" fmla="*/ 1 w 16465"/>
                <a:gd name="T73" fmla="*/ 5602 h 5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07" name="Google Shape;455;p27">
              <a:extLst>
                <a:ext uri="{FF2B5EF4-FFF2-40B4-BE49-F238E27FC236}">
                  <a16:creationId xmlns:a16="http://schemas.microsoft.com/office/drawing/2014/main" id="{AFB9F690-E024-854A-8A79-F9D0DC2FC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450" y="5001950"/>
              <a:ext cx="17075" cy="114475"/>
            </a:xfrm>
            <a:custGeom>
              <a:avLst/>
              <a:gdLst>
                <a:gd name="T0" fmla="*/ 682 w 683"/>
                <a:gd name="T1" fmla="*/ 0 h 4579"/>
                <a:gd name="T2" fmla="*/ 682 w 683"/>
                <a:gd name="T3" fmla="*/ 0 h 4579"/>
                <a:gd name="T4" fmla="*/ 658 w 683"/>
                <a:gd name="T5" fmla="*/ 171 h 4579"/>
                <a:gd name="T6" fmla="*/ 609 w 683"/>
                <a:gd name="T7" fmla="*/ 317 h 4579"/>
                <a:gd name="T8" fmla="*/ 512 w 683"/>
                <a:gd name="T9" fmla="*/ 439 h 4579"/>
                <a:gd name="T10" fmla="*/ 414 w 683"/>
                <a:gd name="T11" fmla="*/ 585 h 4579"/>
                <a:gd name="T12" fmla="*/ 414 w 683"/>
                <a:gd name="T13" fmla="*/ 585 h 4579"/>
                <a:gd name="T14" fmla="*/ 268 w 683"/>
                <a:gd name="T15" fmla="*/ 731 h 4579"/>
                <a:gd name="T16" fmla="*/ 146 w 683"/>
                <a:gd name="T17" fmla="*/ 950 h 4579"/>
                <a:gd name="T18" fmla="*/ 73 w 683"/>
                <a:gd name="T19" fmla="*/ 1072 h 4579"/>
                <a:gd name="T20" fmla="*/ 49 w 683"/>
                <a:gd name="T21" fmla="*/ 1194 h 4579"/>
                <a:gd name="T22" fmla="*/ 0 w 683"/>
                <a:gd name="T23" fmla="*/ 1364 h 4579"/>
                <a:gd name="T24" fmla="*/ 0 w 683"/>
                <a:gd name="T25" fmla="*/ 1535 h 4579"/>
                <a:gd name="T26" fmla="*/ 0 w 683"/>
                <a:gd name="T27" fmla="*/ 1535 h 4579"/>
                <a:gd name="T28" fmla="*/ 0 w 683"/>
                <a:gd name="T29" fmla="*/ 1705 h 4579"/>
                <a:gd name="T30" fmla="*/ 49 w 683"/>
                <a:gd name="T31" fmla="*/ 1851 h 4579"/>
                <a:gd name="T32" fmla="*/ 73 w 683"/>
                <a:gd name="T33" fmla="*/ 1997 h 4579"/>
                <a:gd name="T34" fmla="*/ 146 w 683"/>
                <a:gd name="T35" fmla="*/ 2095 h 4579"/>
                <a:gd name="T36" fmla="*/ 268 w 683"/>
                <a:gd name="T37" fmla="*/ 2314 h 4579"/>
                <a:gd name="T38" fmla="*/ 414 w 683"/>
                <a:gd name="T39" fmla="*/ 2484 h 4579"/>
                <a:gd name="T40" fmla="*/ 414 w 683"/>
                <a:gd name="T41" fmla="*/ 2484 h 4579"/>
                <a:gd name="T42" fmla="*/ 512 w 683"/>
                <a:gd name="T43" fmla="*/ 2606 h 4579"/>
                <a:gd name="T44" fmla="*/ 609 w 683"/>
                <a:gd name="T45" fmla="*/ 2728 h 4579"/>
                <a:gd name="T46" fmla="*/ 658 w 683"/>
                <a:gd name="T47" fmla="*/ 2874 h 4579"/>
                <a:gd name="T48" fmla="*/ 682 w 683"/>
                <a:gd name="T49" fmla="*/ 3045 h 4579"/>
                <a:gd name="T50" fmla="*/ 682 w 683"/>
                <a:gd name="T51" fmla="*/ 3045 h 4579"/>
                <a:gd name="T52" fmla="*/ 658 w 683"/>
                <a:gd name="T53" fmla="*/ 3239 h 4579"/>
                <a:gd name="T54" fmla="*/ 609 w 683"/>
                <a:gd name="T55" fmla="*/ 3385 h 4579"/>
                <a:gd name="T56" fmla="*/ 512 w 683"/>
                <a:gd name="T57" fmla="*/ 3507 h 4579"/>
                <a:gd name="T58" fmla="*/ 414 w 683"/>
                <a:gd name="T59" fmla="*/ 3629 h 4579"/>
                <a:gd name="T60" fmla="*/ 414 w 683"/>
                <a:gd name="T61" fmla="*/ 3629 h 4579"/>
                <a:gd name="T62" fmla="*/ 268 w 683"/>
                <a:gd name="T63" fmla="*/ 3800 h 4579"/>
                <a:gd name="T64" fmla="*/ 146 w 683"/>
                <a:gd name="T65" fmla="*/ 3994 h 4579"/>
                <a:gd name="T66" fmla="*/ 73 w 683"/>
                <a:gd name="T67" fmla="*/ 4116 h 4579"/>
                <a:gd name="T68" fmla="*/ 49 w 683"/>
                <a:gd name="T69" fmla="*/ 4262 h 4579"/>
                <a:gd name="T70" fmla="*/ 0 w 683"/>
                <a:gd name="T71" fmla="*/ 4408 h 4579"/>
                <a:gd name="T72" fmla="*/ 0 w 683"/>
                <a:gd name="T73" fmla="*/ 4579 h 4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08" name="Google Shape;456;p27">
              <a:extLst>
                <a:ext uri="{FF2B5EF4-FFF2-40B4-BE49-F238E27FC236}">
                  <a16:creationId xmlns:a16="http://schemas.microsoft.com/office/drawing/2014/main" id="{E7942E5E-9BE9-DA45-A1C4-02DF18C24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7600" y="5001950"/>
              <a:ext cx="17075" cy="114475"/>
            </a:xfrm>
            <a:custGeom>
              <a:avLst/>
              <a:gdLst>
                <a:gd name="T0" fmla="*/ 683 w 683"/>
                <a:gd name="T1" fmla="*/ 0 h 4579"/>
                <a:gd name="T2" fmla="*/ 683 w 683"/>
                <a:gd name="T3" fmla="*/ 0 h 4579"/>
                <a:gd name="T4" fmla="*/ 658 w 683"/>
                <a:gd name="T5" fmla="*/ 171 h 4579"/>
                <a:gd name="T6" fmla="*/ 609 w 683"/>
                <a:gd name="T7" fmla="*/ 317 h 4579"/>
                <a:gd name="T8" fmla="*/ 536 w 683"/>
                <a:gd name="T9" fmla="*/ 439 h 4579"/>
                <a:gd name="T10" fmla="*/ 415 w 683"/>
                <a:gd name="T11" fmla="*/ 585 h 4579"/>
                <a:gd name="T12" fmla="*/ 415 w 683"/>
                <a:gd name="T13" fmla="*/ 585 h 4579"/>
                <a:gd name="T14" fmla="*/ 269 w 683"/>
                <a:gd name="T15" fmla="*/ 731 h 4579"/>
                <a:gd name="T16" fmla="*/ 147 w 683"/>
                <a:gd name="T17" fmla="*/ 950 h 4579"/>
                <a:gd name="T18" fmla="*/ 98 w 683"/>
                <a:gd name="T19" fmla="*/ 1072 h 4579"/>
                <a:gd name="T20" fmla="*/ 49 w 683"/>
                <a:gd name="T21" fmla="*/ 1194 h 4579"/>
                <a:gd name="T22" fmla="*/ 25 w 683"/>
                <a:gd name="T23" fmla="*/ 1364 h 4579"/>
                <a:gd name="T24" fmla="*/ 1 w 683"/>
                <a:gd name="T25" fmla="*/ 1535 h 4579"/>
                <a:gd name="T26" fmla="*/ 1 w 683"/>
                <a:gd name="T27" fmla="*/ 1535 h 4579"/>
                <a:gd name="T28" fmla="*/ 25 w 683"/>
                <a:gd name="T29" fmla="*/ 1705 h 4579"/>
                <a:gd name="T30" fmla="*/ 49 w 683"/>
                <a:gd name="T31" fmla="*/ 1851 h 4579"/>
                <a:gd name="T32" fmla="*/ 98 w 683"/>
                <a:gd name="T33" fmla="*/ 1997 h 4579"/>
                <a:gd name="T34" fmla="*/ 147 w 683"/>
                <a:gd name="T35" fmla="*/ 2095 h 4579"/>
                <a:gd name="T36" fmla="*/ 269 w 683"/>
                <a:gd name="T37" fmla="*/ 2314 h 4579"/>
                <a:gd name="T38" fmla="*/ 415 w 683"/>
                <a:gd name="T39" fmla="*/ 2484 h 4579"/>
                <a:gd name="T40" fmla="*/ 415 w 683"/>
                <a:gd name="T41" fmla="*/ 2484 h 4579"/>
                <a:gd name="T42" fmla="*/ 536 w 683"/>
                <a:gd name="T43" fmla="*/ 2606 h 4579"/>
                <a:gd name="T44" fmla="*/ 609 w 683"/>
                <a:gd name="T45" fmla="*/ 2728 h 4579"/>
                <a:gd name="T46" fmla="*/ 658 w 683"/>
                <a:gd name="T47" fmla="*/ 2874 h 4579"/>
                <a:gd name="T48" fmla="*/ 683 w 683"/>
                <a:gd name="T49" fmla="*/ 3045 h 4579"/>
                <a:gd name="T50" fmla="*/ 683 w 683"/>
                <a:gd name="T51" fmla="*/ 3045 h 4579"/>
                <a:gd name="T52" fmla="*/ 658 w 683"/>
                <a:gd name="T53" fmla="*/ 3239 h 4579"/>
                <a:gd name="T54" fmla="*/ 609 w 683"/>
                <a:gd name="T55" fmla="*/ 3385 h 4579"/>
                <a:gd name="T56" fmla="*/ 536 w 683"/>
                <a:gd name="T57" fmla="*/ 3507 h 4579"/>
                <a:gd name="T58" fmla="*/ 415 w 683"/>
                <a:gd name="T59" fmla="*/ 3629 h 4579"/>
                <a:gd name="T60" fmla="*/ 415 w 683"/>
                <a:gd name="T61" fmla="*/ 3629 h 4579"/>
                <a:gd name="T62" fmla="*/ 269 w 683"/>
                <a:gd name="T63" fmla="*/ 3800 h 4579"/>
                <a:gd name="T64" fmla="*/ 147 w 683"/>
                <a:gd name="T65" fmla="*/ 3994 h 4579"/>
                <a:gd name="T66" fmla="*/ 98 w 683"/>
                <a:gd name="T67" fmla="*/ 4116 h 4579"/>
                <a:gd name="T68" fmla="*/ 49 w 683"/>
                <a:gd name="T69" fmla="*/ 4262 h 4579"/>
                <a:gd name="T70" fmla="*/ 25 w 683"/>
                <a:gd name="T71" fmla="*/ 4408 h 4579"/>
                <a:gd name="T72" fmla="*/ 1 w 683"/>
                <a:gd name="T73" fmla="*/ 4579 h 4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09" name="Google Shape;457;p27">
              <a:extLst>
                <a:ext uri="{FF2B5EF4-FFF2-40B4-BE49-F238E27FC236}">
                  <a16:creationId xmlns:a16="http://schemas.microsoft.com/office/drawing/2014/main" id="{DC5EA890-5D36-A14F-A991-87E3E1FE7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5275" y="5001950"/>
              <a:ext cx="16475" cy="114475"/>
            </a:xfrm>
            <a:custGeom>
              <a:avLst/>
              <a:gdLst>
                <a:gd name="T0" fmla="*/ 658 w 659"/>
                <a:gd name="T1" fmla="*/ 0 h 4579"/>
                <a:gd name="T2" fmla="*/ 658 w 659"/>
                <a:gd name="T3" fmla="*/ 0 h 4579"/>
                <a:gd name="T4" fmla="*/ 658 w 659"/>
                <a:gd name="T5" fmla="*/ 171 h 4579"/>
                <a:gd name="T6" fmla="*/ 585 w 659"/>
                <a:gd name="T7" fmla="*/ 317 h 4579"/>
                <a:gd name="T8" fmla="*/ 512 w 659"/>
                <a:gd name="T9" fmla="*/ 439 h 4579"/>
                <a:gd name="T10" fmla="*/ 390 w 659"/>
                <a:gd name="T11" fmla="*/ 585 h 4579"/>
                <a:gd name="T12" fmla="*/ 390 w 659"/>
                <a:gd name="T13" fmla="*/ 585 h 4579"/>
                <a:gd name="T14" fmla="*/ 269 w 659"/>
                <a:gd name="T15" fmla="*/ 731 h 4579"/>
                <a:gd name="T16" fmla="*/ 122 w 659"/>
                <a:gd name="T17" fmla="*/ 950 h 4579"/>
                <a:gd name="T18" fmla="*/ 74 w 659"/>
                <a:gd name="T19" fmla="*/ 1072 h 4579"/>
                <a:gd name="T20" fmla="*/ 25 w 659"/>
                <a:gd name="T21" fmla="*/ 1194 h 4579"/>
                <a:gd name="T22" fmla="*/ 1 w 659"/>
                <a:gd name="T23" fmla="*/ 1364 h 4579"/>
                <a:gd name="T24" fmla="*/ 1 w 659"/>
                <a:gd name="T25" fmla="*/ 1535 h 4579"/>
                <a:gd name="T26" fmla="*/ 1 w 659"/>
                <a:gd name="T27" fmla="*/ 1535 h 4579"/>
                <a:gd name="T28" fmla="*/ 1 w 659"/>
                <a:gd name="T29" fmla="*/ 1705 h 4579"/>
                <a:gd name="T30" fmla="*/ 25 w 659"/>
                <a:gd name="T31" fmla="*/ 1851 h 4579"/>
                <a:gd name="T32" fmla="*/ 74 w 659"/>
                <a:gd name="T33" fmla="*/ 1997 h 4579"/>
                <a:gd name="T34" fmla="*/ 122 w 659"/>
                <a:gd name="T35" fmla="*/ 2095 h 4579"/>
                <a:gd name="T36" fmla="*/ 269 w 659"/>
                <a:gd name="T37" fmla="*/ 2314 h 4579"/>
                <a:gd name="T38" fmla="*/ 390 w 659"/>
                <a:gd name="T39" fmla="*/ 2484 h 4579"/>
                <a:gd name="T40" fmla="*/ 390 w 659"/>
                <a:gd name="T41" fmla="*/ 2484 h 4579"/>
                <a:gd name="T42" fmla="*/ 512 w 659"/>
                <a:gd name="T43" fmla="*/ 2606 h 4579"/>
                <a:gd name="T44" fmla="*/ 585 w 659"/>
                <a:gd name="T45" fmla="*/ 2728 h 4579"/>
                <a:gd name="T46" fmla="*/ 658 w 659"/>
                <a:gd name="T47" fmla="*/ 2874 h 4579"/>
                <a:gd name="T48" fmla="*/ 658 w 659"/>
                <a:gd name="T49" fmla="*/ 3045 h 4579"/>
                <a:gd name="T50" fmla="*/ 658 w 659"/>
                <a:gd name="T51" fmla="*/ 3045 h 4579"/>
                <a:gd name="T52" fmla="*/ 658 w 659"/>
                <a:gd name="T53" fmla="*/ 3239 h 4579"/>
                <a:gd name="T54" fmla="*/ 585 w 659"/>
                <a:gd name="T55" fmla="*/ 3385 h 4579"/>
                <a:gd name="T56" fmla="*/ 512 w 659"/>
                <a:gd name="T57" fmla="*/ 3507 h 4579"/>
                <a:gd name="T58" fmla="*/ 390 w 659"/>
                <a:gd name="T59" fmla="*/ 3629 h 4579"/>
                <a:gd name="T60" fmla="*/ 390 w 659"/>
                <a:gd name="T61" fmla="*/ 3629 h 4579"/>
                <a:gd name="T62" fmla="*/ 269 w 659"/>
                <a:gd name="T63" fmla="*/ 3800 h 4579"/>
                <a:gd name="T64" fmla="*/ 122 w 659"/>
                <a:gd name="T65" fmla="*/ 3994 h 4579"/>
                <a:gd name="T66" fmla="*/ 74 w 659"/>
                <a:gd name="T67" fmla="*/ 4116 h 4579"/>
                <a:gd name="T68" fmla="*/ 25 w 659"/>
                <a:gd name="T69" fmla="*/ 4262 h 4579"/>
                <a:gd name="T70" fmla="*/ 1 w 659"/>
                <a:gd name="T71" fmla="*/ 4408 h 4579"/>
                <a:gd name="T72" fmla="*/ 1 w 659"/>
                <a:gd name="T73" fmla="*/ 4579 h 4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29" name="Google Shape;458;p27">
            <a:extLst>
              <a:ext uri="{FF2B5EF4-FFF2-40B4-BE49-F238E27FC236}">
                <a16:creationId xmlns:a16="http://schemas.microsoft.com/office/drawing/2014/main" id="{9D64A893-258A-BF42-B0C2-2BA91933AA3C}"/>
              </a:ext>
            </a:extLst>
          </p:cNvPr>
          <p:cNvGrpSpPr>
            <a:grpSpLocks/>
          </p:cNvGrpSpPr>
          <p:nvPr/>
        </p:nvGrpSpPr>
        <p:grpSpPr bwMode="auto">
          <a:xfrm>
            <a:off x="3187700" y="4313238"/>
            <a:ext cx="319088" cy="381000"/>
            <a:chOff x="3968275" y="4980625"/>
            <a:chExt cx="379975" cy="452425"/>
          </a:xfrm>
        </p:grpSpPr>
        <p:sp>
          <p:nvSpPr>
            <p:cNvPr id="37101" name="Google Shape;459;p27">
              <a:extLst>
                <a:ext uri="{FF2B5EF4-FFF2-40B4-BE49-F238E27FC236}">
                  <a16:creationId xmlns:a16="http://schemas.microsoft.com/office/drawing/2014/main" id="{FBB921B1-D781-B841-BDA7-F6DAC2CB3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000" y="4980625"/>
              <a:ext cx="85875" cy="102325"/>
            </a:xfrm>
            <a:custGeom>
              <a:avLst/>
              <a:gdLst>
                <a:gd name="T0" fmla="*/ 317 w 3435"/>
                <a:gd name="T1" fmla="*/ 1486 h 4093"/>
                <a:gd name="T2" fmla="*/ 317 w 3435"/>
                <a:gd name="T3" fmla="*/ 1486 h 4093"/>
                <a:gd name="T4" fmla="*/ 487 w 3435"/>
                <a:gd name="T5" fmla="*/ 1292 h 4093"/>
                <a:gd name="T6" fmla="*/ 682 w 3435"/>
                <a:gd name="T7" fmla="*/ 1097 h 4093"/>
                <a:gd name="T8" fmla="*/ 901 w 3435"/>
                <a:gd name="T9" fmla="*/ 951 h 4093"/>
                <a:gd name="T10" fmla="*/ 1145 w 3435"/>
                <a:gd name="T11" fmla="*/ 780 h 4093"/>
                <a:gd name="T12" fmla="*/ 1388 w 3435"/>
                <a:gd name="T13" fmla="*/ 658 h 4093"/>
                <a:gd name="T14" fmla="*/ 1632 w 3435"/>
                <a:gd name="T15" fmla="*/ 537 h 4093"/>
                <a:gd name="T16" fmla="*/ 2143 w 3435"/>
                <a:gd name="T17" fmla="*/ 317 h 4093"/>
                <a:gd name="T18" fmla="*/ 2631 w 3435"/>
                <a:gd name="T19" fmla="*/ 171 h 4093"/>
                <a:gd name="T20" fmla="*/ 3020 w 3435"/>
                <a:gd name="T21" fmla="*/ 74 h 4093"/>
                <a:gd name="T22" fmla="*/ 3386 w 3435"/>
                <a:gd name="T23" fmla="*/ 1 h 4093"/>
                <a:gd name="T24" fmla="*/ 3386 w 3435"/>
                <a:gd name="T25" fmla="*/ 1 h 4093"/>
                <a:gd name="T26" fmla="*/ 3410 w 3435"/>
                <a:gd name="T27" fmla="*/ 366 h 4093"/>
                <a:gd name="T28" fmla="*/ 3434 w 3435"/>
                <a:gd name="T29" fmla="*/ 780 h 4093"/>
                <a:gd name="T30" fmla="*/ 3434 w 3435"/>
                <a:gd name="T31" fmla="*/ 1267 h 4093"/>
                <a:gd name="T32" fmla="*/ 3410 w 3435"/>
                <a:gd name="T33" fmla="*/ 1827 h 4093"/>
                <a:gd name="T34" fmla="*/ 3386 w 3435"/>
                <a:gd name="T35" fmla="*/ 2095 h 4093"/>
                <a:gd name="T36" fmla="*/ 3312 w 3435"/>
                <a:gd name="T37" fmla="*/ 2363 h 4093"/>
                <a:gd name="T38" fmla="*/ 3264 w 3435"/>
                <a:gd name="T39" fmla="*/ 2655 h 4093"/>
                <a:gd name="T40" fmla="*/ 3166 w 3435"/>
                <a:gd name="T41" fmla="*/ 2899 h 4093"/>
                <a:gd name="T42" fmla="*/ 3045 w 3435"/>
                <a:gd name="T43" fmla="*/ 3143 h 4093"/>
                <a:gd name="T44" fmla="*/ 2923 w 3435"/>
                <a:gd name="T45" fmla="*/ 3362 h 4093"/>
                <a:gd name="T46" fmla="*/ 2923 w 3435"/>
                <a:gd name="T47" fmla="*/ 3362 h 4093"/>
                <a:gd name="T48" fmla="*/ 2752 w 3435"/>
                <a:gd name="T49" fmla="*/ 3557 h 4093"/>
                <a:gd name="T50" fmla="*/ 2582 w 3435"/>
                <a:gd name="T51" fmla="*/ 3703 h 4093"/>
                <a:gd name="T52" fmla="*/ 2387 w 3435"/>
                <a:gd name="T53" fmla="*/ 3824 h 4093"/>
                <a:gd name="T54" fmla="*/ 2192 w 3435"/>
                <a:gd name="T55" fmla="*/ 3922 h 4093"/>
                <a:gd name="T56" fmla="*/ 1997 w 3435"/>
                <a:gd name="T57" fmla="*/ 3995 h 4093"/>
                <a:gd name="T58" fmla="*/ 1778 w 3435"/>
                <a:gd name="T59" fmla="*/ 4044 h 4093"/>
                <a:gd name="T60" fmla="*/ 1583 w 3435"/>
                <a:gd name="T61" fmla="*/ 4092 h 4093"/>
                <a:gd name="T62" fmla="*/ 1388 w 3435"/>
                <a:gd name="T63" fmla="*/ 4092 h 4093"/>
                <a:gd name="T64" fmla="*/ 1047 w 3435"/>
                <a:gd name="T65" fmla="*/ 4092 h 4093"/>
                <a:gd name="T66" fmla="*/ 755 w 3435"/>
                <a:gd name="T67" fmla="*/ 4044 h 4093"/>
                <a:gd name="T68" fmla="*/ 487 w 3435"/>
                <a:gd name="T69" fmla="*/ 3995 h 4093"/>
                <a:gd name="T70" fmla="*/ 487 w 3435"/>
                <a:gd name="T71" fmla="*/ 3995 h 4093"/>
                <a:gd name="T72" fmla="*/ 341 w 3435"/>
                <a:gd name="T73" fmla="*/ 3751 h 4093"/>
                <a:gd name="T74" fmla="*/ 219 w 3435"/>
                <a:gd name="T75" fmla="*/ 3483 h 4093"/>
                <a:gd name="T76" fmla="*/ 98 w 3435"/>
                <a:gd name="T77" fmla="*/ 3143 h 4093"/>
                <a:gd name="T78" fmla="*/ 49 w 3435"/>
                <a:gd name="T79" fmla="*/ 2972 h 4093"/>
                <a:gd name="T80" fmla="*/ 25 w 3435"/>
                <a:gd name="T81" fmla="*/ 2753 h 4093"/>
                <a:gd name="T82" fmla="*/ 0 w 3435"/>
                <a:gd name="T83" fmla="*/ 2558 h 4093"/>
                <a:gd name="T84" fmla="*/ 0 w 3435"/>
                <a:gd name="T85" fmla="*/ 2339 h 4093"/>
                <a:gd name="T86" fmla="*/ 25 w 3435"/>
                <a:gd name="T87" fmla="*/ 2120 h 4093"/>
                <a:gd name="T88" fmla="*/ 98 w 3435"/>
                <a:gd name="T89" fmla="*/ 1900 h 4093"/>
                <a:gd name="T90" fmla="*/ 195 w 3435"/>
                <a:gd name="T91" fmla="*/ 1706 h 4093"/>
                <a:gd name="T92" fmla="*/ 317 w 3435"/>
                <a:gd name="T93" fmla="*/ 1486 h 4093"/>
                <a:gd name="T94" fmla="*/ 317 w 3435"/>
                <a:gd name="T95" fmla="*/ 1486 h 4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02" name="Google Shape;460;p27">
              <a:extLst>
                <a:ext uri="{FF2B5EF4-FFF2-40B4-BE49-F238E27FC236}">
                  <a16:creationId xmlns:a16="http://schemas.microsoft.com/office/drawing/2014/main" id="{EC600E87-20DF-194C-AC53-21A8B879D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275" y="5043350"/>
              <a:ext cx="379975" cy="389700"/>
            </a:xfrm>
            <a:custGeom>
              <a:avLst/>
              <a:gdLst>
                <a:gd name="T0" fmla="*/ 7965 w 15199"/>
                <a:gd name="T1" fmla="*/ 2679 h 15588"/>
                <a:gd name="T2" fmla="*/ 6942 w 15199"/>
                <a:gd name="T3" fmla="*/ 2606 h 15588"/>
                <a:gd name="T4" fmla="*/ 5261 w 15199"/>
                <a:gd name="T5" fmla="*/ 2484 h 15588"/>
                <a:gd name="T6" fmla="*/ 4482 w 15199"/>
                <a:gd name="T7" fmla="*/ 2533 h 15588"/>
                <a:gd name="T8" fmla="*/ 4019 w 15199"/>
                <a:gd name="T9" fmla="*/ 2655 h 15588"/>
                <a:gd name="T10" fmla="*/ 3825 w 15199"/>
                <a:gd name="T11" fmla="*/ 2728 h 15588"/>
                <a:gd name="T12" fmla="*/ 2996 w 15199"/>
                <a:gd name="T13" fmla="*/ 3166 h 15588"/>
                <a:gd name="T14" fmla="*/ 2266 w 15199"/>
                <a:gd name="T15" fmla="*/ 3702 h 15588"/>
                <a:gd name="T16" fmla="*/ 1608 w 15199"/>
                <a:gd name="T17" fmla="*/ 4335 h 15588"/>
                <a:gd name="T18" fmla="*/ 1072 w 15199"/>
                <a:gd name="T19" fmla="*/ 5042 h 15588"/>
                <a:gd name="T20" fmla="*/ 610 w 15199"/>
                <a:gd name="T21" fmla="*/ 5845 h 15588"/>
                <a:gd name="T22" fmla="*/ 293 w 15199"/>
                <a:gd name="T23" fmla="*/ 6722 h 15588"/>
                <a:gd name="T24" fmla="*/ 74 w 15199"/>
                <a:gd name="T25" fmla="*/ 7672 h 15588"/>
                <a:gd name="T26" fmla="*/ 1 w 15199"/>
                <a:gd name="T27" fmla="*/ 8695 h 15588"/>
                <a:gd name="T28" fmla="*/ 25 w 15199"/>
                <a:gd name="T29" fmla="*/ 9231 h 15588"/>
                <a:gd name="T30" fmla="*/ 171 w 15199"/>
                <a:gd name="T31" fmla="*/ 10278 h 15588"/>
                <a:gd name="T32" fmla="*/ 464 w 15199"/>
                <a:gd name="T33" fmla="*/ 11277 h 15588"/>
                <a:gd name="T34" fmla="*/ 878 w 15199"/>
                <a:gd name="T35" fmla="*/ 12202 h 15588"/>
                <a:gd name="T36" fmla="*/ 1389 w 15199"/>
                <a:gd name="T37" fmla="*/ 13055 h 15588"/>
                <a:gd name="T38" fmla="*/ 2022 w 15199"/>
                <a:gd name="T39" fmla="*/ 13834 h 15588"/>
                <a:gd name="T40" fmla="*/ 2753 w 15199"/>
                <a:gd name="T41" fmla="*/ 14540 h 15588"/>
                <a:gd name="T42" fmla="*/ 3581 w 15199"/>
                <a:gd name="T43" fmla="*/ 15125 h 15588"/>
                <a:gd name="T44" fmla="*/ 4019 w 15199"/>
                <a:gd name="T45" fmla="*/ 15368 h 15588"/>
                <a:gd name="T46" fmla="*/ 4409 w 15199"/>
                <a:gd name="T47" fmla="*/ 15539 h 15588"/>
                <a:gd name="T48" fmla="*/ 4847 w 15199"/>
                <a:gd name="T49" fmla="*/ 15587 h 15588"/>
                <a:gd name="T50" fmla="*/ 5261 w 15199"/>
                <a:gd name="T51" fmla="*/ 15587 h 15588"/>
                <a:gd name="T52" fmla="*/ 6650 w 15199"/>
                <a:gd name="T53" fmla="*/ 15320 h 15588"/>
                <a:gd name="T54" fmla="*/ 7356 w 15199"/>
                <a:gd name="T55" fmla="*/ 15222 h 15588"/>
                <a:gd name="T56" fmla="*/ 7600 w 15199"/>
                <a:gd name="T57" fmla="*/ 15222 h 15588"/>
                <a:gd name="T58" fmla="*/ 8087 w 15199"/>
                <a:gd name="T59" fmla="*/ 15246 h 15588"/>
                <a:gd name="T60" fmla="*/ 9524 w 15199"/>
                <a:gd name="T61" fmla="*/ 15514 h 15588"/>
                <a:gd name="T62" fmla="*/ 10181 w 15199"/>
                <a:gd name="T63" fmla="*/ 15587 h 15588"/>
                <a:gd name="T64" fmla="*/ 10620 w 15199"/>
                <a:gd name="T65" fmla="*/ 15563 h 15588"/>
                <a:gd name="T66" fmla="*/ 11034 w 15199"/>
                <a:gd name="T67" fmla="*/ 15441 h 15588"/>
                <a:gd name="T68" fmla="*/ 11253 w 15199"/>
                <a:gd name="T69" fmla="*/ 15344 h 15588"/>
                <a:gd name="T70" fmla="*/ 12081 w 15199"/>
                <a:gd name="T71" fmla="*/ 14808 h 15588"/>
                <a:gd name="T72" fmla="*/ 12860 w 15199"/>
                <a:gd name="T73" fmla="*/ 14175 h 15588"/>
                <a:gd name="T74" fmla="*/ 13518 w 15199"/>
                <a:gd name="T75" fmla="*/ 13420 h 15588"/>
                <a:gd name="T76" fmla="*/ 14102 w 15199"/>
                <a:gd name="T77" fmla="*/ 12616 h 15588"/>
                <a:gd name="T78" fmla="*/ 14565 w 15199"/>
                <a:gd name="T79" fmla="*/ 11715 h 15588"/>
                <a:gd name="T80" fmla="*/ 14906 w 15199"/>
                <a:gd name="T81" fmla="*/ 10765 h 15588"/>
                <a:gd name="T82" fmla="*/ 15125 w 15199"/>
                <a:gd name="T83" fmla="*/ 9742 h 15588"/>
                <a:gd name="T84" fmla="*/ 15198 w 15199"/>
                <a:gd name="T85" fmla="*/ 8695 h 15588"/>
                <a:gd name="T86" fmla="*/ 15174 w 15199"/>
                <a:gd name="T87" fmla="*/ 8159 h 15588"/>
                <a:gd name="T88" fmla="*/ 15028 w 15199"/>
                <a:gd name="T89" fmla="*/ 7161 h 15588"/>
                <a:gd name="T90" fmla="*/ 14736 w 15199"/>
                <a:gd name="T91" fmla="*/ 6235 h 15588"/>
                <a:gd name="T92" fmla="*/ 14346 w 15199"/>
                <a:gd name="T93" fmla="*/ 5383 h 15588"/>
                <a:gd name="T94" fmla="*/ 13810 w 15199"/>
                <a:gd name="T95" fmla="*/ 4603 h 15588"/>
                <a:gd name="T96" fmla="*/ 13177 w 15199"/>
                <a:gd name="T97" fmla="*/ 3946 h 15588"/>
                <a:gd name="T98" fmla="*/ 12471 w 15199"/>
                <a:gd name="T99" fmla="*/ 3361 h 15588"/>
                <a:gd name="T100" fmla="*/ 11642 w 15199"/>
                <a:gd name="T101" fmla="*/ 2850 h 15588"/>
                <a:gd name="T102" fmla="*/ 11228 w 15199"/>
                <a:gd name="T103" fmla="*/ 2655 h 15588"/>
                <a:gd name="T104" fmla="*/ 10863 w 15199"/>
                <a:gd name="T105" fmla="*/ 2533 h 15588"/>
                <a:gd name="T106" fmla="*/ 10498 w 15199"/>
                <a:gd name="T107" fmla="*/ 2484 h 15588"/>
                <a:gd name="T108" fmla="*/ 9670 w 15199"/>
                <a:gd name="T109" fmla="*/ 2509 h 15588"/>
                <a:gd name="T110" fmla="*/ 8403 w 15199"/>
                <a:gd name="T111" fmla="*/ 2655 h 15588"/>
                <a:gd name="T112" fmla="*/ 7965 w 15199"/>
                <a:gd name="T113" fmla="*/ 2679 h 15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03" name="Google Shape;461;p27">
              <a:extLst>
                <a:ext uri="{FF2B5EF4-FFF2-40B4-BE49-F238E27FC236}">
                  <a16:creationId xmlns:a16="http://schemas.microsoft.com/office/drawing/2014/main" id="{90CE4DF8-7ED0-5E4E-B34C-4E62E649D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1000" y="5150500"/>
              <a:ext cx="54200" cy="61525"/>
            </a:xfrm>
            <a:custGeom>
              <a:avLst/>
              <a:gdLst>
                <a:gd name="T0" fmla="*/ 2168 w 2168"/>
                <a:gd name="T1" fmla="*/ 1 h 2461"/>
                <a:gd name="T2" fmla="*/ 2168 w 2168"/>
                <a:gd name="T3" fmla="*/ 1 h 2461"/>
                <a:gd name="T4" fmla="*/ 1900 w 2168"/>
                <a:gd name="T5" fmla="*/ 49 h 2461"/>
                <a:gd name="T6" fmla="*/ 1656 w 2168"/>
                <a:gd name="T7" fmla="*/ 123 h 2461"/>
                <a:gd name="T8" fmla="*/ 1437 w 2168"/>
                <a:gd name="T9" fmla="*/ 220 h 2461"/>
                <a:gd name="T10" fmla="*/ 1218 w 2168"/>
                <a:gd name="T11" fmla="*/ 342 h 2461"/>
                <a:gd name="T12" fmla="*/ 1048 w 2168"/>
                <a:gd name="T13" fmla="*/ 488 h 2461"/>
                <a:gd name="T14" fmla="*/ 877 w 2168"/>
                <a:gd name="T15" fmla="*/ 634 h 2461"/>
                <a:gd name="T16" fmla="*/ 731 w 2168"/>
                <a:gd name="T17" fmla="*/ 780 h 2461"/>
                <a:gd name="T18" fmla="*/ 585 w 2168"/>
                <a:gd name="T19" fmla="*/ 951 h 2461"/>
                <a:gd name="T20" fmla="*/ 487 w 2168"/>
                <a:gd name="T21" fmla="*/ 1121 h 2461"/>
                <a:gd name="T22" fmla="*/ 366 w 2168"/>
                <a:gd name="T23" fmla="*/ 1316 h 2461"/>
                <a:gd name="T24" fmla="*/ 220 w 2168"/>
                <a:gd name="T25" fmla="*/ 1681 h 2461"/>
                <a:gd name="T26" fmla="*/ 98 w 2168"/>
                <a:gd name="T27" fmla="*/ 2071 h 2461"/>
                <a:gd name="T28" fmla="*/ 0 w 2168"/>
                <a:gd name="T29" fmla="*/ 2461 h 2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0" name="Google Shape;462;p27">
            <a:extLst>
              <a:ext uri="{FF2B5EF4-FFF2-40B4-BE49-F238E27FC236}">
                <a16:creationId xmlns:a16="http://schemas.microsoft.com/office/drawing/2014/main" id="{C628FFC1-2589-3E4D-8FC6-BDB7530F6785}"/>
              </a:ext>
            </a:extLst>
          </p:cNvPr>
          <p:cNvGrpSpPr>
            <a:grpSpLocks/>
          </p:cNvGrpSpPr>
          <p:nvPr/>
        </p:nvGrpSpPr>
        <p:grpSpPr bwMode="auto">
          <a:xfrm>
            <a:off x="4843463" y="4398963"/>
            <a:ext cx="404812" cy="220662"/>
            <a:chOff x="5937975" y="5081700"/>
            <a:chExt cx="481050" cy="261850"/>
          </a:xfrm>
        </p:grpSpPr>
        <p:sp>
          <p:nvSpPr>
            <p:cNvPr id="37098" name="Google Shape;463;p27">
              <a:extLst>
                <a:ext uri="{FF2B5EF4-FFF2-40B4-BE49-F238E27FC236}">
                  <a16:creationId xmlns:a16="http://schemas.microsoft.com/office/drawing/2014/main" id="{5AABEB47-3EB7-F645-B639-34C32F61B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200" y="5081700"/>
              <a:ext cx="314825" cy="215575"/>
            </a:xfrm>
            <a:custGeom>
              <a:avLst/>
              <a:gdLst>
                <a:gd name="T0" fmla="*/ 5481 w 12593"/>
                <a:gd name="T1" fmla="*/ 8622 h 8623"/>
                <a:gd name="T2" fmla="*/ 6382 w 12593"/>
                <a:gd name="T3" fmla="*/ 8525 h 8623"/>
                <a:gd name="T4" fmla="*/ 7234 w 12593"/>
                <a:gd name="T5" fmla="*/ 8354 h 8623"/>
                <a:gd name="T6" fmla="*/ 8184 w 12593"/>
                <a:gd name="T7" fmla="*/ 8086 h 8623"/>
                <a:gd name="T8" fmla="*/ 9134 w 12593"/>
                <a:gd name="T9" fmla="*/ 7648 h 8623"/>
                <a:gd name="T10" fmla="*/ 9597 w 12593"/>
                <a:gd name="T11" fmla="*/ 7356 h 8623"/>
                <a:gd name="T12" fmla="*/ 9986 w 12593"/>
                <a:gd name="T13" fmla="*/ 7015 h 8623"/>
                <a:gd name="T14" fmla="*/ 10376 w 12593"/>
                <a:gd name="T15" fmla="*/ 6601 h 8623"/>
                <a:gd name="T16" fmla="*/ 10668 w 12593"/>
                <a:gd name="T17" fmla="*/ 6114 h 8623"/>
                <a:gd name="T18" fmla="*/ 10912 w 12593"/>
                <a:gd name="T19" fmla="*/ 5554 h 8623"/>
                <a:gd name="T20" fmla="*/ 11082 w 12593"/>
                <a:gd name="T21" fmla="*/ 4945 h 8623"/>
                <a:gd name="T22" fmla="*/ 11155 w 12593"/>
                <a:gd name="T23" fmla="*/ 4214 h 8623"/>
                <a:gd name="T24" fmla="*/ 11155 w 12593"/>
                <a:gd name="T25" fmla="*/ 3873 h 8623"/>
                <a:gd name="T26" fmla="*/ 11131 w 12593"/>
                <a:gd name="T27" fmla="*/ 2972 h 8623"/>
                <a:gd name="T28" fmla="*/ 11180 w 12593"/>
                <a:gd name="T29" fmla="*/ 2582 h 8623"/>
                <a:gd name="T30" fmla="*/ 11594 w 12593"/>
                <a:gd name="T31" fmla="*/ 2120 h 8623"/>
                <a:gd name="T32" fmla="*/ 11764 w 12593"/>
                <a:gd name="T33" fmla="*/ 2046 h 8623"/>
                <a:gd name="T34" fmla="*/ 12300 w 12593"/>
                <a:gd name="T35" fmla="*/ 1827 h 8623"/>
                <a:gd name="T36" fmla="*/ 12592 w 12593"/>
                <a:gd name="T37" fmla="*/ 1681 h 8623"/>
                <a:gd name="T38" fmla="*/ 12568 w 12593"/>
                <a:gd name="T39" fmla="*/ 1632 h 8623"/>
                <a:gd name="T40" fmla="*/ 12203 w 12593"/>
                <a:gd name="T41" fmla="*/ 1511 h 8623"/>
                <a:gd name="T42" fmla="*/ 11302 w 12593"/>
                <a:gd name="T43" fmla="*/ 1267 h 8623"/>
                <a:gd name="T44" fmla="*/ 11082 w 12593"/>
                <a:gd name="T45" fmla="*/ 1024 h 8623"/>
                <a:gd name="T46" fmla="*/ 10547 w 12593"/>
                <a:gd name="T47" fmla="*/ 512 h 8623"/>
                <a:gd name="T48" fmla="*/ 10157 w 12593"/>
                <a:gd name="T49" fmla="*/ 269 h 8623"/>
                <a:gd name="T50" fmla="*/ 9719 w 12593"/>
                <a:gd name="T51" fmla="*/ 98 h 8623"/>
                <a:gd name="T52" fmla="*/ 9231 w 12593"/>
                <a:gd name="T53" fmla="*/ 1 h 8623"/>
                <a:gd name="T54" fmla="*/ 8696 w 12593"/>
                <a:gd name="T55" fmla="*/ 74 h 8623"/>
                <a:gd name="T56" fmla="*/ 8501 w 12593"/>
                <a:gd name="T57" fmla="*/ 122 h 8623"/>
                <a:gd name="T58" fmla="*/ 8111 w 12593"/>
                <a:gd name="T59" fmla="*/ 269 h 8623"/>
                <a:gd name="T60" fmla="*/ 7746 w 12593"/>
                <a:gd name="T61" fmla="*/ 488 h 8623"/>
                <a:gd name="T62" fmla="*/ 7405 w 12593"/>
                <a:gd name="T63" fmla="*/ 756 h 8623"/>
                <a:gd name="T64" fmla="*/ 7137 w 12593"/>
                <a:gd name="T65" fmla="*/ 1097 h 8623"/>
                <a:gd name="T66" fmla="*/ 6942 w 12593"/>
                <a:gd name="T67" fmla="*/ 1462 h 8623"/>
                <a:gd name="T68" fmla="*/ 6796 w 12593"/>
                <a:gd name="T69" fmla="*/ 1876 h 8623"/>
                <a:gd name="T70" fmla="*/ 6723 w 12593"/>
                <a:gd name="T71" fmla="*/ 2339 h 8623"/>
                <a:gd name="T72" fmla="*/ 1 w 12593"/>
                <a:gd name="T73" fmla="*/ 4360 h 8623"/>
                <a:gd name="T74" fmla="*/ 318 w 12593"/>
                <a:gd name="T75" fmla="*/ 4579 h 8623"/>
                <a:gd name="T76" fmla="*/ 951 w 12593"/>
                <a:gd name="T77" fmla="*/ 5018 h 8623"/>
                <a:gd name="T78" fmla="*/ 1608 w 12593"/>
                <a:gd name="T79" fmla="*/ 5359 h 8623"/>
                <a:gd name="T80" fmla="*/ 2266 w 12593"/>
                <a:gd name="T81" fmla="*/ 5602 h 8623"/>
                <a:gd name="T82" fmla="*/ 2923 w 12593"/>
                <a:gd name="T83" fmla="*/ 5797 h 8623"/>
                <a:gd name="T84" fmla="*/ 3581 w 12593"/>
                <a:gd name="T85" fmla="*/ 5895 h 8623"/>
                <a:gd name="T86" fmla="*/ 4263 w 12593"/>
                <a:gd name="T87" fmla="*/ 5919 h 8623"/>
                <a:gd name="T88" fmla="*/ 4945 w 12593"/>
                <a:gd name="T89" fmla="*/ 5846 h 8623"/>
                <a:gd name="T90" fmla="*/ 5286 w 12593"/>
                <a:gd name="T91" fmla="*/ 5797 h 8623"/>
                <a:gd name="T92" fmla="*/ 5919 w 12593"/>
                <a:gd name="T93" fmla="*/ 5627 h 8623"/>
                <a:gd name="T94" fmla="*/ 6942 w 12593"/>
                <a:gd name="T95" fmla="*/ 5188 h 8623"/>
                <a:gd name="T96" fmla="*/ 7697 w 12593"/>
                <a:gd name="T97" fmla="*/ 4750 h 8623"/>
                <a:gd name="T98" fmla="*/ 8160 w 12593"/>
                <a:gd name="T99" fmla="*/ 4409 h 8623"/>
                <a:gd name="T100" fmla="*/ 8233 w 12593"/>
                <a:gd name="T101" fmla="*/ 4360 h 8623"/>
                <a:gd name="T102" fmla="*/ 8428 w 12593"/>
                <a:gd name="T103" fmla="*/ 4360 h 8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99" name="Google Shape;464;p27">
              <a:extLst>
                <a:ext uri="{FF2B5EF4-FFF2-40B4-BE49-F238E27FC236}">
                  <a16:creationId xmlns:a16="http://schemas.microsoft.com/office/drawing/2014/main" id="{F5BFC1E0-B7B4-1547-B0BC-A7362E442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975" y="5210175"/>
              <a:ext cx="333700" cy="133375"/>
            </a:xfrm>
            <a:custGeom>
              <a:avLst/>
              <a:gdLst>
                <a:gd name="T0" fmla="*/ 318 w 13348"/>
                <a:gd name="T1" fmla="*/ 2533 h 5335"/>
                <a:gd name="T2" fmla="*/ 245 w 13348"/>
                <a:gd name="T3" fmla="*/ 2582 h 5335"/>
                <a:gd name="T4" fmla="*/ 98 w 13348"/>
                <a:gd name="T5" fmla="*/ 2704 h 5335"/>
                <a:gd name="T6" fmla="*/ 1 w 13348"/>
                <a:gd name="T7" fmla="*/ 2874 h 5335"/>
                <a:gd name="T8" fmla="*/ 1 w 13348"/>
                <a:gd name="T9" fmla="*/ 3045 h 5335"/>
                <a:gd name="T10" fmla="*/ 25 w 13348"/>
                <a:gd name="T11" fmla="*/ 3142 h 5335"/>
                <a:gd name="T12" fmla="*/ 196 w 13348"/>
                <a:gd name="T13" fmla="*/ 3386 h 5335"/>
                <a:gd name="T14" fmla="*/ 488 w 13348"/>
                <a:gd name="T15" fmla="*/ 3483 h 5335"/>
                <a:gd name="T16" fmla="*/ 610 w 13348"/>
                <a:gd name="T17" fmla="*/ 3459 h 5335"/>
                <a:gd name="T18" fmla="*/ 269 w 13348"/>
                <a:gd name="T19" fmla="*/ 3629 h 5335"/>
                <a:gd name="T20" fmla="*/ 123 w 13348"/>
                <a:gd name="T21" fmla="*/ 3751 h 5335"/>
                <a:gd name="T22" fmla="*/ 25 w 13348"/>
                <a:gd name="T23" fmla="*/ 3922 h 5335"/>
                <a:gd name="T24" fmla="*/ 1 w 13348"/>
                <a:gd name="T25" fmla="*/ 4092 h 5335"/>
                <a:gd name="T26" fmla="*/ 50 w 13348"/>
                <a:gd name="T27" fmla="*/ 4287 h 5335"/>
                <a:gd name="T28" fmla="*/ 123 w 13348"/>
                <a:gd name="T29" fmla="*/ 4409 h 5335"/>
                <a:gd name="T30" fmla="*/ 342 w 13348"/>
                <a:gd name="T31" fmla="*/ 4531 h 5335"/>
                <a:gd name="T32" fmla="*/ 488 w 13348"/>
                <a:gd name="T33" fmla="*/ 4555 h 5335"/>
                <a:gd name="T34" fmla="*/ 683 w 13348"/>
                <a:gd name="T35" fmla="*/ 4506 h 5335"/>
                <a:gd name="T36" fmla="*/ 853 w 13348"/>
                <a:gd name="T37" fmla="*/ 4433 h 5335"/>
                <a:gd name="T38" fmla="*/ 756 w 13348"/>
                <a:gd name="T39" fmla="*/ 4701 h 5335"/>
                <a:gd name="T40" fmla="*/ 829 w 13348"/>
                <a:gd name="T41" fmla="*/ 4993 h 5335"/>
                <a:gd name="T42" fmla="*/ 926 w 13348"/>
                <a:gd name="T43" fmla="*/ 5091 h 5335"/>
                <a:gd name="T44" fmla="*/ 1121 w 13348"/>
                <a:gd name="T45" fmla="*/ 5188 h 5335"/>
                <a:gd name="T46" fmla="*/ 1243 w 13348"/>
                <a:gd name="T47" fmla="*/ 5212 h 5335"/>
                <a:gd name="T48" fmla="*/ 1511 w 13348"/>
                <a:gd name="T49" fmla="*/ 5115 h 5335"/>
                <a:gd name="T50" fmla="*/ 6065 w 13348"/>
                <a:gd name="T51" fmla="*/ 2144 h 5335"/>
                <a:gd name="T52" fmla="*/ 7088 w 13348"/>
                <a:gd name="T53" fmla="*/ 2582 h 5335"/>
                <a:gd name="T54" fmla="*/ 8501 w 13348"/>
                <a:gd name="T55" fmla="*/ 3045 h 5335"/>
                <a:gd name="T56" fmla="*/ 10060 w 13348"/>
                <a:gd name="T57" fmla="*/ 3386 h 5335"/>
                <a:gd name="T58" fmla="*/ 10790 w 13348"/>
                <a:gd name="T59" fmla="*/ 3483 h 5335"/>
                <a:gd name="T60" fmla="*/ 11497 w 13348"/>
                <a:gd name="T61" fmla="*/ 3483 h 5335"/>
                <a:gd name="T62" fmla="*/ 12178 w 13348"/>
                <a:gd name="T63" fmla="*/ 5188 h 5335"/>
                <a:gd name="T64" fmla="*/ 12276 w 13348"/>
                <a:gd name="T65" fmla="*/ 5286 h 5335"/>
                <a:gd name="T66" fmla="*/ 12422 w 13348"/>
                <a:gd name="T67" fmla="*/ 5334 h 5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100" name="Google Shape;465;p27">
              <a:extLst>
                <a:ext uri="{FF2B5EF4-FFF2-40B4-BE49-F238E27FC236}">
                  <a16:creationId xmlns:a16="http://schemas.microsoft.com/office/drawing/2014/main" id="{D346AE8D-19A8-8344-8321-1FECC9473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2025" y="5109100"/>
              <a:ext cx="19500" cy="18900"/>
            </a:xfrm>
            <a:custGeom>
              <a:avLst/>
              <a:gdLst>
                <a:gd name="T0" fmla="*/ 317 w 780"/>
                <a:gd name="T1" fmla="*/ 1 h 756"/>
                <a:gd name="T2" fmla="*/ 244 w 780"/>
                <a:gd name="T3" fmla="*/ 25 h 756"/>
                <a:gd name="T4" fmla="*/ 122 w 780"/>
                <a:gd name="T5" fmla="*/ 98 h 756"/>
                <a:gd name="T6" fmla="*/ 49 w 780"/>
                <a:gd name="T7" fmla="*/ 220 h 756"/>
                <a:gd name="T8" fmla="*/ 25 w 780"/>
                <a:gd name="T9" fmla="*/ 293 h 756"/>
                <a:gd name="T10" fmla="*/ 0 w 780"/>
                <a:gd name="T11" fmla="*/ 390 h 756"/>
                <a:gd name="T12" fmla="*/ 25 w 780"/>
                <a:gd name="T13" fmla="*/ 463 h 756"/>
                <a:gd name="T14" fmla="*/ 49 w 780"/>
                <a:gd name="T15" fmla="*/ 536 h 756"/>
                <a:gd name="T16" fmla="*/ 122 w 780"/>
                <a:gd name="T17" fmla="*/ 658 h 756"/>
                <a:gd name="T18" fmla="*/ 244 w 780"/>
                <a:gd name="T19" fmla="*/ 731 h 756"/>
                <a:gd name="T20" fmla="*/ 317 w 780"/>
                <a:gd name="T21" fmla="*/ 756 h 756"/>
                <a:gd name="T22" fmla="*/ 463 w 780"/>
                <a:gd name="T23" fmla="*/ 756 h 756"/>
                <a:gd name="T24" fmla="*/ 536 w 780"/>
                <a:gd name="T25" fmla="*/ 731 h 756"/>
                <a:gd name="T26" fmla="*/ 658 w 780"/>
                <a:gd name="T27" fmla="*/ 658 h 756"/>
                <a:gd name="T28" fmla="*/ 755 w 780"/>
                <a:gd name="T29" fmla="*/ 536 h 756"/>
                <a:gd name="T30" fmla="*/ 780 w 780"/>
                <a:gd name="T31" fmla="*/ 463 h 756"/>
                <a:gd name="T32" fmla="*/ 780 w 780"/>
                <a:gd name="T33" fmla="*/ 390 h 756"/>
                <a:gd name="T34" fmla="*/ 780 w 780"/>
                <a:gd name="T35" fmla="*/ 293 h 756"/>
                <a:gd name="T36" fmla="*/ 755 w 780"/>
                <a:gd name="T37" fmla="*/ 220 h 756"/>
                <a:gd name="T38" fmla="*/ 658 w 780"/>
                <a:gd name="T39" fmla="*/ 98 h 756"/>
                <a:gd name="T40" fmla="*/ 536 w 780"/>
                <a:gd name="T41" fmla="*/ 25 h 756"/>
                <a:gd name="T42" fmla="*/ 463 w 780"/>
                <a:gd name="T43" fmla="*/ 1 h 756"/>
                <a:gd name="T44" fmla="*/ 317 w 780"/>
                <a:gd name="T45" fmla="*/ 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lnTo>
                    <a:pt x="31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1" name="Google Shape;466;p27">
            <a:extLst>
              <a:ext uri="{FF2B5EF4-FFF2-40B4-BE49-F238E27FC236}">
                <a16:creationId xmlns:a16="http://schemas.microsoft.com/office/drawing/2014/main" id="{144FD2D6-CD38-DF4F-985C-0F2DA419FC93}"/>
              </a:ext>
            </a:extLst>
          </p:cNvPr>
          <p:cNvGrpSpPr>
            <a:grpSpLocks/>
          </p:cNvGrpSpPr>
          <p:nvPr/>
        </p:nvGrpSpPr>
        <p:grpSpPr bwMode="auto">
          <a:xfrm>
            <a:off x="5461000" y="4356100"/>
            <a:ext cx="290513" cy="333375"/>
            <a:chOff x="6673500" y="5031175"/>
            <a:chExt cx="345250" cy="397000"/>
          </a:xfrm>
        </p:grpSpPr>
        <p:sp>
          <p:nvSpPr>
            <p:cNvPr id="37093" name="Google Shape;467;p27">
              <a:extLst>
                <a:ext uri="{FF2B5EF4-FFF2-40B4-BE49-F238E27FC236}">
                  <a16:creationId xmlns:a16="http://schemas.microsoft.com/office/drawing/2014/main" id="{6F59BBB9-D040-F64C-8BCE-D5FC24521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950" y="5031175"/>
              <a:ext cx="105375" cy="147375"/>
            </a:xfrm>
            <a:custGeom>
              <a:avLst/>
              <a:gdLst>
                <a:gd name="T0" fmla="*/ 2436 w 4215"/>
                <a:gd name="T1" fmla="*/ 5894 h 5895"/>
                <a:gd name="T2" fmla="*/ 2850 w 4215"/>
                <a:gd name="T3" fmla="*/ 5772 h 5895"/>
                <a:gd name="T4" fmla="*/ 3216 w 4215"/>
                <a:gd name="T5" fmla="*/ 5577 h 5895"/>
                <a:gd name="T6" fmla="*/ 3532 w 4215"/>
                <a:gd name="T7" fmla="*/ 5285 h 5895"/>
                <a:gd name="T8" fmla="*/ 3800 w 4215"/>
                <a:gd name="T9" fmla="*/ 4920 h 5895"/>
                <a:gd name="T10" fmla="*/ 4019 w 4215"/>
                <a:gd name="T11" fmla="*/ 4506 h 5895"/>
                <a:gd name="T12" fmla="*/ 4141 w 4215"/>
                <a:gd name="T13" fmla="*/ 4019 h 5895"/>
                <a:gd name="T14" fmla="*/ 4214 w 4215"/>
                <a:gd name="T15" fmla="*/ 3507 h 5895"/>
                <a:gd name="T16" fmla="*/ 4166 w 4215"/>
                <a:gd name="T17" fmla="*/ 2971 h 5895"/>
                <a:gd name="T18" fmla="*/ 4044 w 4215"/>
                <a:gd name="T19" fmla="*/ 1876 h 5895"/>
                <a:gd name="T20" fmla="*/ 3825 w 4215"/>
                <a:gd name="T21" fmla="*/ 901 h 5895"/>
                <a:gd name="T22" fmla="*/ 3654 w 4215"/>
                <a:gd name="T23" fmla="*/ 512 h 5895"/>
                <a:gd name="T24" fmla="*/ 3411 w 4215"/>
                <a:gd name="T25" fmla="*/ 219 h 5895"/>
                <a:gd name="T26" fmla="*/ 3118 w 4215"/>
                <a:gd name="T27" fmla="*/ 49 h 5895"/>
                <a:gd name="T28" fmla="*/ 2729 w 4215"/>
                <a:gd name="T29" fmla="*/ 25 h 5895"/>
                <a:gd name="T30" fmla="*/ 2509 w 4215"/>
                <a:gd name="T31" fmla="*/ 73 h 5895"/>
                <a:gd name="T32" fmla="*/ 2022 w 4215"/>
                <a:gd name="T33" fmla="*/ 268 h 5895"/>
                <a:gd name="T34" fmla="*/ 1535 w 4215"/>
                <a:gd name="T35" fmla="*/ 609 h 5895"/>
                <a:gd name="T36" fmla="*/ 1072 w 4215"/>
                <a:gd name="T37" fmla="*/ 1023 h 5895"/>
                <a:gd name="T38" fmla="*/ 658 w 4215"/>
                <a:gd name="T39" fmla="*/ 1535 h 5895"/>
                <a:gd name="T40" fmla="*/ 317 w 4215"/>
                <a:gd name="T41" fmla="*/ 2095 h 5895"/>
                <a:gd name="T42" fmla="*/ 98 w 4215"/>
                <a:gd name="T43" fmla="*/ 2655 h 5895"/>
                <a:gd name="T44" fmla="*/ 1 w 4215"/>
                <a:gd name="T45" fmla="*/ 3239 h 5895"/>
                <a:gd name="T46" fmla="*/ 1 w 4215"/>
                <a:gd name="T47" fmla="*/ 3507 h 5895"/>
                <a:gd name="T48" fmla="*/ 123 w 4215"/>
                <a:gd name="T49" fmla="*/ 4043 h 5895"/>
                <a:gd name="T50" fmla="*/ 293 w 4215"/>
                <a:gd name="T51" fmla="*/ 4530 h 5895"/>
                <a:gd name="T52" fmla="*/ 561 w 4215"/>
                <a:gd name="T53" fmla="*/ 4944 h 5895"/>
                <a:gd name="T54" fmla="*/ 853 w 4215"/>
                <a:gd name="T55" fmla="*/ 5310 h 5895"/>
                <a:gd name="T56" fmla="*/ 1219 w 4215"/>
                <a:gd name="T57" fmla="*/ 5602 h 5895"/>
                <a:gd name="T58" fmla="*/ 1584 w 4215"/>
                <a:gd name="T59" fmla="*/ 5797 h 5895"/>
                <a:gd name="T60" fmla="*/ 1998 w 4215"/>
                <a:gd name="T61" fmla="*/ 5894 h 5895"/>
                <a:gd name="T62" fmla="*/ 2436 w 4215"/>
                <a:gd name="T63" fmla="*/ 5894 h 5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94" name="Google Shape;468;p27">
              <a:extLst>
                <a:ext uri="{FF2B5EF4-FFF2-40B4-BE49-F238E27FC236}">
                  <a16:creationId xmlns:a16="http://schemas.microsoft.com/office/drawing/2014/main" id="{28B6E21E-2ABF-C048-B0A8-F320FC12D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500" y="5146850"/>
              <a:ext cx="84050" cy="116925"/>
            </a:xfrm>
            <a:custGeom>
              <a:avLst/>
              <a:gdLst>
                <a:gd name="T0" fmla="*/ 2875 w 3362"/>
                <a:gd name="T1" fmla="*/ 4579 h 4677"/>
                <a:gd name="T2" fmla="*/ 2875 w 3362"/>
                <a:gd name="T3" fmla="*/ 4579 h 4677"/>
                <a:gd name="T4" fmla="*/ 3021 w 3362"/>
                <a:gd name="T5" fmla="*/ 4482 h 4677"/>
                <a:gd name="T6" fmla="*/ 3143 w 3362"/>
                <a:gd name="T7" fmla="*/ 4385 h 4677"/>
                <a:gd name="T8" fmla="*/ 3240 w 3362"/>
                <a:gd name="T9" fmla="*/ 4287 h 4677"/>
                <a:gd name="T10" fmla="*/ 3313 w 3362"/>
                <a:gd name="T11" fmla="*/ 4141 h 4677"/>
                <a:gd name="T12" fmla="*/ 3362 w 3362"/>
                <a:gd name="T13" fmla="*/ 3995 h 4677"/>
                <a:gd name="T14" fmla="*/ 3362 w 3362"/>
                <a:gd name="T15" fmla="*/ 3849 h 4677"/>
                <a:gd name="T16" fmla="*/ 3362 w 3362"/>
                <a:gd name="T17" fmla="*/ 3678 h 4677"/>
                <a:gd name="T18" fmla="*/ 3337 w 3362"/>
                <a:gd name="T19" fmla="*/ 3508 h 4677"/>
                <a:gd name="T20" fmla="*/ 3240 w 3362"/>
                <a:gd name="T21" fmla="*/ 3118 h 4677"/>
                <a:gd name="T22" fmla="*/ 3069 w 3362"/>
                <a:gd name="T23" fmla="*/ 2704 h 4677"/>
                <a:gd name="T24" fmla="*/ 2704 w 3362"/>
                <a:gd name="T25" fmla="*/ 1803 h 4677"/>
                <a:gd name="T26" fmla="*/ 2704 w 3362"/>
                <a:gd name="T27" fmla="*/ 1803 h 4677"/>
                <a:gd name="T28" fmla="*/ 2363 w 3362"/>
                <a:gd name="T29" fmla="*/ 950 h 4677"/>
                <a:gd name="T30" fmla="*/ 2193 w 3362"/>
                <a:gd name="T31" fmla="*/ 609 h 4677"/>
                <a:gd name="T32" fmla="*/ 2022 w 3362"/>
                <a:gd name="T33" fmla="*/ 342 h 4677"/>
                <a:gd name="T34" fmla="*/ 1949 w 3362"/>
                <a:gd name="T35" fmla="*/ 220 h 4677"/>
                <a:gd name="T36" fmla="*/ 1852 w 3362"/>
                <a:gd name="T37" fmla="*/ 122 h 4677"/>
                <a:gd name="T38" fmla="*/ 1730 w 3362"/>
                <a:gd name="T39" fmla="*/ 74 h 4677"/>
                <a:gd name="T40" fmla="*/ 1633 w 3362"/>
                <a:gd name="T41" fmla="*/ 25 h 4677"/>
                <a:gd name="T42" fmla="*/ 1486 w 3362"/>
                <a:gd name="T43" fmla="*/ 1 h 4677"/>
                <a:gd name="T44" fmla="*/ 1365 w 3362"/>
                <a:gd name="T45" fmla="*/ 1 h 4677"/>
                <a:gd name="T46" fmla="*/ 1194 w 3362"/>
                <a:gd name="T47" fmla="*/ 25 h 4677"/>
                <a:gd name="T48" fmla="*/ 1024 w 3362"/>
                <a:gd name="T49" fmla="*/ 98 h 4677"/>
                <a:gd name="T50" fmla="*/ 1024 w 3362"/>
                <a:gd name="T51" fmla="*/ 98 h 4677"/>
                <a:gd name="T52" fmla="*/ 853 w 3362"/>
                <a:gd name="T53" fmla="*/ 171 h 4677"/>
                <a:gd name="T54" fmla="*/ 707 w 3362"/>
                <a:gd name="T55" fmla="*/ 269 h 4677"/>
                <a:gd name="T56" fmla="*/ 561 w 3362"/>
                <a:gd name="T57" fmla="*/ 390 h 4677"/>
                <a:gd name="T58" fmla="*/ 439 w 3362"/>
                <a:gd name="T59" fmla="*/ 536 h 4677"/>
                <a:gd name="T60" fmla="*/ 317 w 3362"/>
                <a:gd name="T61" fmla="*/ 683 h 4677"/>
                <a:gd name="T62" fmla="*/ 220 w 3362"/>
                <a:gd name="T63" fmla="*/ 853 h 4677"/>
                <a:gd name="T64" fmla="*/ 147 w 3362"/>
                <a:gd name="T65" fmla="*/ 1048 h 4677"/>
                <a:gd name="T66" fmla="*/ 74 w 3362"/>
                <a:gd name="T67" fmla="*/ 1243 h 4677"/>
                <a:gd name="T68" fmla="*/ 49 w 3362"/>
                <a:gd name="T69" fmla="*/ 1438 h 4677"/>
                <a:gd name="T70" fmla="*/ 1 w 3362"/>
                <a:gd name="T71" fmla="*/ 1657 h 4677"/>
                <a:gd name="T72" fmla="*/ 1 w 3362"/>
                <a:gd name="T73" fmla="*/ 1876 h 4677"/>
                <a:gd name="T74" fmla="*/ 1 w 3362"/>
                <a:gd name="T75" fmla="*/ 2095 h 4677"/>
                <a:gd name="T76" fmla="*/ 25 w 3362"/>
                <a:gd name="T77" fmla="*/ 2339 h 4677"/>
                <a:gd name="T78" fmla="*/ 74 w 3362"/>
                <a:gd name="T79" fmla="*/ 2558 h 4677"/>
                <a:gd name="T80" fmla="*/ 147 w 3362"/>
                <a:gd name="T81" fmla="*/ 2801 h 4677"/>
                <a:gd name="T82" fmla="*/ 220 w 3362"/>
                <a:gd name="T83" fmla="*/ 3045 h 4677"/>
                <a:gd name="T84" fmla="*/ 220 w 3362"/>
                <a:gd name="T85" fmla="*/ 3045 h 4677"/>
                <a:gd name="T86" fmla="*/ 342 w 3362"/>
                <a:gd name="T87" fmla="*/ 3264 h 4677"/>
                <a:gd name="T88" fmla="*/ 439 w 3362"/>
                <a:gd name="T89" fmla="*/ 3483 h 4677"/>
                <a:gd name="T90" fmla="*/ 585 w 3362"/>
                <a:gd name="T91" fmla="*/ 3678 h 4677"/>
                <a:gd name="T92" fmla="*/ 731 w 3362"/>
                <a:gd name="T93" fmla="*/ 3849 h 4677"/>
                <a:gd name="T94" fmla="*/ 878 w 3362"/>
                <a:gd name="T95" fmla="*/ 4019 h 4677"/>
                <a:gd name="T96" fmla="*/ 1048 w 3362"/>
                <a:gd name="T97" fmla="*/ 4165 h 4677"/>
                <a:gd name="T98" fmla="*/ 1219 w 3362"/>
                <a:gd name="T99" fmla="*/ 4311 h 4677"/>
                <a:gd name="T100" fmla="*/ 1389 w 3362"/>
                <a:gd name="T101" fmla="*/ 4409 h 4677"/>
                <a:gd name="T102" fmla="*/ 1559 w 3362"/>
                <a:gd name="T103" fmla="*/ 4506 h 4677"/>
                <a:gd name="T104" fmla="*/ 1754 w 3362"/>
                <a:gd name="T105" fmla="*/ 4579 h 4677"/>
                <a:gd name="T106" fmla="*/ 1949 w 3362"/>
                <a:gd name="T107" fmla="*/ 4628 h 4677"/>
                <a:gd name="T108" fmla="*/ 2120 w 3362"/>
                <a:gd name="T109" fmla="*/ 4677 h 4677"/>
                <a:gd name="T110" fmla="*/ 2314 w 3362"/>
                <a:gd name="T111" fmla="*/ 4677 h 4677"/>
                <a:gd name="T112" fmla="*/ 2509 w 3362"/>
                <a:gd name="T113" fmla="*/ 4677 h 4677"/>
                <a:gd name="T114" fmla="*/ 2680 w 3362"/>
                <a:gd name="T115" fmla="*/ 4628 h 4677"/>
                <a:gd name="T116" fmla="*/ 2875 w 3362"/>
                <a:gd name="T117" fmla="*/ 4579 h 4677"/>
                <a:gd name="T118" fmla="*/ 2875 w 3362"/>
                <a:gd name="T119" fmla="*/ 4579 h 4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95" name="Google Shape;469;p27">
              <a:extLst>
                <a:ext uri="{FF2B5EF4-FFF2-40B4-BE49-F238E27FC236}">
                  <a16:creationId xmlns:a16="http://schemas.microsoft.com/office/drawing/2014/main" id="{3741A70D-4C42-AC49-A1B4-4CD765713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9225" y="5033600"/>
              <a:ext cx="105350" cy="144950"/>
            </a:xfrm>
            <a:custGeom>
              <a:avLst/>
              <a:gdLst>
                <a:gd name="T0" fmla="*/ 1778 w 4214"/>
                <a:gd name="T1" fmla="*/ 5797 h 5798"/>
                <a:gd name="T2" fmla="*/ 2216 w 4214"/>
                <a:gd name="T3" fmla="*/ 5797 h 5798"/>
                <a:gd name="T4" fmla="*/ 2630 w 4214"/>
                <a:gd name="T5" fmla="*/ 5700 h 5798"/>
                <a:gd name="T6" fmla="*/ 2996 w 4214"/>
                <a:gd name="T7" fmla="*/ 5505 h 5798"/>
                <a:gd name="T8" fmla="*/ 3361 w 4214"/>
                <a:gd name="T9" fmla="*/ 5213 h 5798"/>
                <a:gd name="T10" fmla="*/ 3653 w 4214"/>
                <a:gd name="T11" fmla="*/ 4847 h 5798"/>
                <a:gd name="T12" fmla="*/ 3921 w 4214"/>
                <a:gd name="T13" fmla="*/ 4433 h 5798"/>
                <a:gd name="T14" fmla="*/ 4092 w 4214"/>
                <a:gd name="T15" fmla="*/ 3946 h 5798"/>
                <a:gd name="T16" fmla="*/ 4213 w 4214"/>
                <a:gd name="T17" fmla="*/ 3410 h 5798"/>
                <a:gd name="T18" fmla="*/ 4213 w 4214"/>
                <a:gd name="T19" fmla="*/ 3142 h 5798"/>
                <a:gd name="T20" fmla="*/ 4116 w 4214"/>
                <a:gd name="T21" fmla="*/ 2582 h 5798"/>
                <a:gd name="T22" fmla="*/ 3897 w 4214"/>
                <a:gd name="T23" fmla="*/ 2022 h 5798"/>
                <a:gd name="T24" fmla="*/ 3556 w 4214"/>
                <a:gd name="T25" fmla="*/ 1486 h 5798"/>
                <a:gd name="T26" fmla="*/ 3142 w 4214"/>
                <a:gd name="T27" fmla="*/ 999 h 5798"/>
                <a:gd name="T28" fmla="*/ 2679 w 4214"/>
                <a:gd name="T29" fmla="*/ 585 h 5798"/>
                <a:gd name="T30" fmla="*/ 2192 w 4214"/>
                <a:gd name="T31" fmla="*/ 269 h 5798"/>
                <a:gd name="T32" fmla="*/ 1705 w 4214"/>
                <a:gd name="T33" fmla="*/ 74 h 5798"/>
                <a:gd name="T34" fmla="*/ 1486 w 4214"/>
                <a:gd name="T35" fmla="*/ 25 h 5798"/>
                <a:gd name="T36" fmla="*/ 1096 w 4214"/>
                <a:gd name="T37" fmla="*/ 49 h 5798"/>
                <a:gd name="T38" fmla="*/ 804 w 4214"/>
                <a:gd name="T39" fmla="*/ 195 h 5798"/>
                <a:gd name="T40" fmla="*/ 585 w 4214"/>
                <a:gd name="T41" fmla="*/ 463 h 5798"/>
                <a:gd name="T42" fmla="*/ 390 w 4214"/>
                <a:gd name="T43" fmla="*/ 853 h 5798"/>
                <a:gd name="T44" fmla="*/ 170 w 4214"/>
                <a:gd name="T45" fmla="*/ 1803 h 5798"/>
                <a:gd name="T46" fmla="*/ 49 w 4214"/>
                <a:gd name="T47" fmla="*/ 2874 h 5798"/>
                <a:gd name="T48" fmla="*/ 0 w 4214"/>
                <a:gd name="T49" fmla="*/ 3410 h 5798"/>
                <a:gd name="T50" fmla="*/ 73 w 4214"/>
                <a:gd name="T51" fmla="*/ 3922 h 5798"/>
                <a:gd name="T52" fmla="*/ 195 w 4214"/>
                <a:gd name="T53" fmla="*/ 4409 h 5798"/>
                <a:gd name="T54" fmla="*/ 414 w 4214"/>
                <a:gd name="T55" fmla="*/ 4823 h 5798"/>
                <a:gd name="T56" fmla="*/ 682 w 4214"/>
                <a:gd name="T57" fmla="*/ 5188 h 5798"/>
                <a:gd name="T58" fmla="*/ 999 w 4214"/>
                <a:gd name="T59" fmla="*/ 5480 h 5798"/>
                <a:gd name="T60" fmla="*/ 1364 w 4214"/>
                <a:gd name="T61" fmla="*/ 5675 h 5798"/>
                <a:gd name="T62" fmla="*/ 1778 w 4214"/>
                <a:gd name="T63" fmla="*/ 5797 h 5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96" name="Google Shape;470;p27">
              <a:extLst>
                <a:ext uri="{FF2B5EF4-FFF2-40B4-BE49-F238E27FC236}">
                  <a16:creationId xmlns:a16="http://schemas.microsoft.com/office/drawing/2014/main" id="{58C15A81-7C63-9F46-8497-1F19C79B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675" y="5150500"/>
              <a:ext cx="87075" cy="115725"/>
            </a:xfrm>
            <a:custGeom>
              <a:avLst/>
              <a:gdLst>
                <a:gd name="T0" fmla="*/ 2558 w 3483"/>
                <a:gd name="T1" fmla="*/ 98 h 4629"/>
                <a:gd name="T2" fmla="*/ 2558 w 3483"/>
                <a:gd name="T3" fmla="*/ 98 h 4629"/>
                <a:gd name="T4" fmla="*/ 2387 w 3483"/>
                <a:gd name="T5" fmla="*/ 49 h 4629"/>
                <a:gd name="T6" fmla="*/ 2241 w 3483"/>
                <a:gd name="T7" fmla="*/ 1 h 4629"/>
                <a:gd name="T8" fmla="*/ 2095 w 3483"/>
                <a:gd name="T9" fmla="*/ 1 h 4629"/>
                <a:gd name="T10" fmla="*/ 1973 w 3483"/>
                <a:gd name="T11" fmla="*/ 1 h 4629"/>
                <a:gd name="T12" fmla="*/ 1851 w 3483"/>
                <a:gd name="T13" fmla="*/ 49 h 4629"/>
                <a:gd name="T14" fmla="*/ 1729 w 3483"/>
                <a:gd name="T15" fmla="*/ 98 h 4629"/>
                <a:gd name="T16" fmla="*/ 1632 w 3483"/>
                <a:gd name="T17" fmla="*/ 196 h 4629"/>
                <a:gd name="T18" fmla="*/ 1535 w 3483"/>
                <a:gd name="T19" fmla="*/ 293 h 4629"/>
                <a:gd name="T20" fmla="*/ 1364 w 3483"/>
                <a:gd name="T21" fmla="*/ 561 h 4629"/>
                <a:gd name="T22" fmla="*/ 1169 w 3483"/>
                <a:gd name="T23" fmla="*/ 902 h 4629"/>
                <a:gd name="T24" fmla="*/ 780 w 3483"/>
                <a:gd name="T25" fmla="*/ 1730 h 4629"/>
                <a:gd name="T26" fmla="*/ 780 w 3483"/>
                <a:gd name="T27" fmla="*/ 1730 h 4629"/>
                <a:gd name="T28" fmla="*/ 366 w 3483"/>
                <a:gd name="T29" fmla="*/ 2607 h 4629"/>
                <a:gd name="T30" fmla="*/ 195 w 3483"/>
                <a:gd name="T31" fmla="*/ 2996 h 4629"/>
                <a:gd name="T32" fmla="*/ 73 w 3483"/>
                <a:gd name="T33" fmla="*/ 3386 h 4629"/>
                <a:gd name="T34" fmla="*/ 25 w 3483"/>
                <a:gd name="T35" fmla="*/ 3557 h 4629"/>
                <a:gd name="T36" fmla="*/ 0 w 3483"/>
                <a:gd name="T37" fmla="*/ 3727 h 4629"/>
                <a:gd name="T38" fmla="*/ 25 w 3483"/>
                <a:gd name="T39" fmla="*/ 3898 h 4629"/>
                <a:gd name="T40" fmla="*/ 49 w 3483"/>
                <a:gd name="T41" fmla="*/ 4044 h 4629"/>
                <a:gd name="T42" fmla="*/ 98 w 3483"/>
                <a:gd name="T43" fmla="*/ 4165 h 4629"/>
                <a:gd name="T44" fmla="*/ 195 w 3483"/>
                <a:gd name="T45" fmla="*/ 4287 h 4629"/>
                <a:gd name="T46" fmla="*/ 317 w 3483"/>
                <a:gd name="T47" fmla="*/ 4385 h 4629"/>
                <a:gd name="T48" fmla="*/ 463 w 3483"/>
                <a:gd name="T49" fmla="*/ 4482 h 4629"/>
                <a:gd name="T50" fmla="*/ 463 w 3483"/>
                <a:gd name="T51" fmla="*/ 4482 h 4629"/>
                <a:gd name="T52" fmla="*/ 633 w 3483"/>
                <a:gd name="T53" fmla="*/ 4555 h 4629"/>
                <a:gd name="T54" fmla="*/ 828 w 3483"/>
                <a:gd name="T55" fmla="*/ 4604 h 4629"/>
                <a:gd name="T56" fmla="*/ 1023 w 3483"/>
                <a:gd name="T57" fmla="*/ 4628 h 4629"/>
                <a:gd name="T58" fmla="*/ 1194 w 3483"/>
                <a:gd name="T59" fmla="*/ 4628 h 4629"/>
                <a:gd name="T60" fmla="*/ 1388 w 3483"/>
                <a:gd name="T61" fmla="*/ 4604 h 4629"/>
                <a:gd name="T62" fmla="*/ 1583 w 3483"/>
                <a:gd name="T63" fmla="*/ 4555 h 4629"/>
                <a:gd name="T64" fmla="*/ 1778 w 3483"/>
                <a:gd name="T65" fmla="*/ 4482 h 4629"/>
                <a:gd name="T66" fmla="*/ 1949 w 3483"/>
                <a:gd name="T67" fmla="*/ 4409 h 4629"/>
                <a:gd name="T68" fmla="*/ 2143 w 3483"/>
                <a:gd name="T69" fmla="*/ 4312 h 4629"/>
                <a:gd name="T70" fmla="*/ 2314 w 3483"/>
                <a:gd name="T71" fmla="*/ 4190 h 4629"/>
                <a:gd name="T72" fmla="*/ 2484 w 3483"/>
                <a:gd name="T73" fmla="*/ 4044 h 4629"/>
                <a:gd name="T74" fmla="*/ 2655 w 3483"/>
                <a:gd name="T75" fmla="*/ 3873 h 4629"/>
                <a:gd name="T76" fmla="*/ 2801 w 3483"/>
                <a:gd name="T77" fmla="*/ 3703 h 4629"/>
                <a:gd name="T78" fmla="*/ 2947 w 3483"/>
                <a:gd name="T79" fmla="*/ 3508 h 4629"/>
                <a:gd name="T80" fmla="*/ 3069 w 3483"/>
                <a:gd name="T81" fmla="*/ 3313 h 4629"/>
                <a:gd name="T82" fmla="*/ 3191 w 3483"/>
                <a:gd name="T83" fmla="*/ 3094 h 4629"/>
                <a:gd name="T84" fmla="*/ 3191 w 3483"/>
                <a:gd name="T85" fmla="*/ 3094 h 4629"/>
                <a:gd name="T86" fmla="*/ 3288 w 3483"/>
                <a:gd name="T87" fmla="*/ 2875 h 4629"/>
                <a:gd name="T88" fmla="*/ 3361 w 3483"/>
                <a:gd name="T89" fmla="*/ 2631 h 4629"/>
                <a:gd name="T90" fmla="*/ 3410 w 3483"/>
                <a:gd name="T91" fmla="*/ 2412 h 4629"/>
                <a:gd name="T92" fmla="*/ 3459 w 3483"/>
                <a:gd name="T93" fmla="*/ 2168 h 4629"/>
                <a:gd name="T94" fmla="*/ 3483 w 3483"/>
                <a:gd name="T95" fmla="*/ 1949 h 4629"/>
                <a:gd name="T96" fmla="*/ 3483 w 3483"/>
                <a:gd name="T97" fmla="*/ 1730 h 4629"/>
                <a:gd name="T98" fmla="*/ 3459 w 3483"/>
                <a:gd name="T99" fmla="*/ 1511 h 4629"/>
                <a:gd name="T100" fmla="*/ 3434 w 3483"/>
                <a:gd name="T101" fmla="*/ 1316 h 4629"/>
                <a:gd name="T102" fmla="*/ 3386 w 3483"/>
                <a:gd name="T103" fmla="*/ 1121 h 4629"/>
                <a:gd name="T104" fmla="*/ 3313 w 3483"/>
                <a:gd name="T105" fmla="*/ 926 h 4629"/>
                <a:gd name="T106" fmla="*/ 3239 w 3483"/>
                <a:gd name="T107" fmla="*/ 756 h 4629"/>
                <a:gd name="T108" fmla="*/ 3118 w 3483"/>
                <a:gd name="T109" fmla="*/ 585 h 4629"/>
                <a:gd name="T110" fmla="*/ 2996 w 3483"/>
                <a:gd name="T111" fmla="*/ 439 h 4629"/>
                <a:gd name="T112" fmla="*/ 2874 w 3483"/>
                <a:gd name="T113" fmla="*/ 317 h 4629"/>
                <a:gd name="T114" fmla="*/ 2728 w 3483"/>
                <a:gd name="T115" fmla="*/ 196 h 4629"/>
                <a:gd name="T116" fmla="*/ 2558 w 3483"/>
                <a:gd name="T117" fmla="*/ 98 h 4629"/>
                <a:gd name="T118" fmla="*/ 2558 w 3483"/>
                <a:gd name="T119" fmla="*/ 98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97" name="Google Shape;471;p27">
              <a:extLst>
                <a:ext uri="{FF2B5EF4-FFF2-40B4-BE49-F238E27FC236}">
                  <a16:creationId xmlns:a16="http://schemas.microsoft.com/office/drawing/2014/main" id="{195CC502-3B33-F843-B1AB-2AA6C375A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525" y="5180350"/>
              <a:ext cx="263050" cy="247825"/>
            </a:xfrm>
            <a:custGeom>
              <a:avLst/>
              <a:gdLst>
                <a:gd name="T0" fmla="*/ 8037 w 10522"/>
                <a:gd name="T1" fmla="*/ 2923 h 9913"/>
                <a:gd name="T2" fmla="*/ 7721 w 10522"/>
                <a:gd name="T3" fmla="*/ 1851 h 9913"/>
                <a:gd name="T4" fmla="*/ 7355 w 10522"/>
                <a:gd name="T5" fmla="*/ 1120 h 9913"/>
                <a:gd name="T6" fmla="*/ 6941 w 10522"/>
                <a:gd name="T7" fmla="*/ 633 h 9913"/>
                <a:gd name="T8" fmla="*/ 6162 w 10522"/>
                <a:gd name="T9" fmla="*/ 171 h 9913"/>
                <a:gd name="T10" fmla="*/ 5285 w 10522"/>
                <a:gd name="T11" fmla="*/ 0 h 9913"/>
                <a:gd name="T12" fmla="*/ 5261 w 10522"/>
                <a:gd name="T13" fmla="*/ 0 h 9913"/>
                <a:gd name="T14" fmla="*/ 4944 w 10522"/>
                <a:gd name="T15" fmla="*/ 25 h 9913"/>
                <a:gd name="T16" fmla="*/ 4092 w 10522"/>
                <a:gd name="T17" fmla="*/ 292 h 9913"/>
                <a:gd name="T18" fmla="*/ 3361 w 10522"/>
                <a:gd name="T19" fmla="*/ 853 h 9913"/>
                <a:gd name="T20" fmla="*/ 3020 w 10522"/>
                <a:gd name="T21" fmla="*/ 1340 h 9913"/>
                <a:gd name="T22" fmla="*/ 2728 w 10522"/>
                <a:gd name="T23" fmla="*/ 2119 h 9913"/>
                <a:gd name="T24" fmla="*/ 2387 w 10522"/>
                <a:gd name="T25" fmla="*/ 3191 h 9913"/>
                <a:gd name="T26" fmla="*/ 2095 w 10522"/>
                <a:gd name="T27" fmla="*/ 3678 h 9913"/>
                <a:gd name="T28" fmla="*/ 1315 w 10522"/>
                <a:gd name="T29" fmla="*/ 4457 h 9913"/>
                <a:gd name="T30" fmla="*/ 707 w 10522"/>
                <a:gd name="T31" fmla="*/ 5066 h 9913"/>
                <a:gd name="T32" fmla="*/ 244 w 10522"/>
                <a:gd name="T33" fmla="*/ 5821 h 9913"/>
                <a:gd name="T34" fmla="*/ 25 w 10522"/>
                <a:gd name="T35" fmla="*/ 6722 h 9913"/>
                <a:gd name="T36" fmla="*/ 25 w 10522"/>
                <a:gd name="T37" fmla="*/ 7307 h 9913"/>
                <a:gd name="T38" fmla="*/ 219 w 10522"/>
                <a:gd name="T39" fmla="*/ 8135 h 9913"/>
                <a:gd name="T40" fmla="*/ 609 w 10522"/>
                <a:gd name="T41" fmla="*/ 8865 h 9913"/>
                <a:gd name="T42" fmla="*/ 1145 w 10522"/>
                <a:gd name="T43" fmla="*/ 9401 h 9913"/>
                <a:gd name="T44" fmla="*/ 1851 w 10522"/>
                <a:gd name="T45" fmla="*/ 9766 h 9913"/>
                <a:gd name="T46" fmla="*/ 2606 w 10522"/>
                <a:gd name="T47" fmla="*/ 9913 h 9913"/>
                <a:gd name="T48" fmla="*/ 3337 w 10522"/>
                <a:gd name="T49" fmla="*/ 9791 h 9913"/>
                <a:gd name="T50" fmla="*/ 3994 w 10522"/>
                <a:gd name="T51" fmla="*/ 9474 h 9913"/>
                <a:gd name="T52" fmla="*/ 4433 w 10522"/>
                <a:gd name="T53" fmla="*/ 9279 h 9913"/>
                <a:gd name="T54" fmla="*/ 5261 w 10522"/>
                <a:gd name="T55" fmla="*/ 9206 h 9913"/>
                <a:gd name="T56" fmla="*/ 5943 w 10522"/>
                <a:gd name="T57" fmla="*/ 9231 h 9913"/>
                <a:gd name="T58" fmla="*/ 6381 w 10522"/>
                <a:gd name="T59" fmla="*/ 9377 h 9913"/>
                <a:gd name="T60" fmla="*/ 6844 w 10522"/>
                <a:gd name="T61" fmla="*/ 9669 h 9913"/>
                <a:gd name="T62" fmla="*/ 7916 w 10522"/>
                <a:gd name="T63" fmla="*/ 9913 h 9913"/>
                <a:gd name="T64" fmla="*/ 8427 w 10522"/>
                <a:gd name="T65" fmla="*/ 9840 h 9913"/>
                <a:gd name="T66" fmla="*/ 9158 w 10522"/>
                <a:gd name="T67" fmla="*/ 9547 h 9913"/>
                <a:gd name="T68" fmla="*/ 9742 w 10522"/>
                <a:gd name="T69" fmla="*/ 9060 h 9913"/>
                <a:gd name="T70" fmla="*/ 10205 w 10522"/>
                <a:gd name="T71" fmla="*/ 8403 h 9913"/>
                <a:gd name="T72" fmla="*/ 10473 w 10522"/>
                <a:gd name="T73" fmla="*/ 7599 h 9913"/>
                <a:gd name="T74" fmla="*/ 10522 w 10522"/>
                <a:gd name="T75" fmla="*/ 7014 h 9913"/>
                <a:gd name="T76" fmla="*/ 10375 w 10522"/>
                <a:gd name="T77" fmla="*/ 6113 h 9913"/>
                <a:gd name="T78" fmla="*/ 10010 w 10522"/>
                <a:gd name="T79" fmla="*/ 5310 h 9913"/>
                <a:gd name="T80" fmla="*/ 9620 w 10522"/>
                <a:gd name="T81" fmla="*/ 4847 h 9913"/>
                <a:gd name="T82" fmla="*/ 8622 w 10522"/>
                <a:gd name="T83" fmla="*/ 3897 h 9913"/>
                <a:gd name="T84" fmla="*/ 8135 w 10522"/>
                <a:gd name="T85" fmla="*/ 3191 h 9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2" name="Google Shape;472;p27">
            <a:extLst>
              <a:ext uri="{FF2B5EF4-FFF2-40B4-BE49-F238E27FC236}">
                <a16:creationId xmlns:a16="http://schemas.microsoft.com/office/drawing/2014/main" id="{D662004D-6696-0F42-94F2-F6A8BEA6C763}"/>
              </a:ext>
            </a:extLst>
          </p:cNvPr>
          <p:cNvGrpSpPr>
            <a:grpSpLocks/>
          </p:cNvGrpSpPr>
          <p:nvPr/>
        </p:nvGrpSpPr>
        <p:grpSpPr bwMode="auto">
          <a:xfrm>
            <a:off x="3154363" y="381000"/>
            <a:ext cx="387350" cy="346075"/>
            <a:chOff x="3927500" y="301425"/>
            <a:chExt cx="461550" cy="411625"/>
          </a:xfrm>
        </p:grpSpPr>
        <p:sp>
          <p:nvSpPr>
            <p:cNvPr id="37066" name="Google Shape;473;p27">
              <a:extLst>
                <a:ext uri="{FF2B5EF4-FFF2-40B4-BE49-F238E27FC236}">
                  <a16:creationId xmlns:a16="http://schemas.microsoft.com/office/drawing/2014/main" id="{B7F01707-3F40-A14E-88F3-15C0DDE21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925" y="302050"/>
              <a:ext cx="154075" cy="411000"/>
            </a:xfrm>
            <a:custGeom>
              <a:avLst/>
              <a:gdLst>
                <a:gd name="T0" fmla="*/ 6162 w 6163"/>
                <a:gd name="T1" fmla="*/ 3118 h 16440"/>
                <a:gd name="T2" fmla="*/ 0 w 6163"/>
                <a:gd name="T3" fmla="*/ 0 h 16440"/>
                <a:gd name="T4" fmla="*/ 0 w 6163"/>
                <a:gd name="T5" fmla="*/ 13322 h 16440"/>
                <a:gd name="T6" fmla="*/ 6162 w 6163"/>
                <a:gd name="T7" fmla="*/ 16440 h 16440"/>
                <a:gd name="T8" fmla="*/ 6162 w 6163"/>
                <a:gd name="T9" fmla="*/ 3118 h 16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7" name="Google Shape;474;p27">
              <a:extLst>
                <a:ext uri="{FF2B5EF4-FFF2-40B4-BE49-F238E27FC236}">
                  <a16:creationId xmlns:a16="http://schemas.microsoft.com/office/drawing/2014/main" id="{8C2DFB0A-E384-F74C-8AA0-FB5660D95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500" y="301425"/>
              <a:ext cx="153450" cy="406150"/>
            </a:xfrm>
            <a:custGeom>
              <a:avLst/>
              <a:gdLst>
                <a:gd name="T0" fmla="*/ 6137 w 6138"/>
                <a:gd name="T1" fmla="*/ 1 h 16246"/>
                <a:gd name="T2" fmla="*/ 536 w 6138"/>
                <a:gd name="T3" fmla="*/ 2850 h 16246"/>
                <a:gd name="T4" fmla="*/ 536 w 6138"/>
                <a:gd name="T5" fmla="*/ 2850 h 16246"/>
                <a:gd name="T6" fmla="*/ 414 w 6138"/>
                <a:gd name="T7" fmla="*/ 2899 h 16246"/>
                <a:gd name="T8" fmla="*/ 317 w 6138"/>
                <a:gd name="T9" fmla="*/ 2997 h 16246"/>
                <a:gd name="T10" fmla="*/ 219 w 6138"/>
                <a:gd name="T11" fmla="*/ 3094 h 16246"/>
                <a:gd name="T12" fmla="*/ 146 w 6138"/>
                <a:gd name="T13" fmla="*/ 3216 h 16246"/>
                <a:gd name="T14" fmla="*/ 73 w 6138"/>
                <a:gd name="T15" fmla="*/ 3313 h 16246"/>
                <a:gd name="T16" fmla="*/ 24 w 6138"/>
                <a:gd name="T17" fmla="*/ 3435 h 16246"/>
                <a:gd name="T18" fmla="*/ 0 w 6138"/>
                <a:gd name="T19" fmla="*/ 3557 h 16246"/>
                <a:gd name="T20" fmla="*/ 0 w 6138"/>
                <a:gd name="T21" fmla="*/ 3679 h 16246"/>
                <a:gd name="T22" fmla="*/ 0 w 6138"/>
                <a:gd name="T23" fmla="*/ 15880 h 16246"/>
                <a:gd name="T24" fmla="*/ 0 w 6138"/>
                <a:gd name="T25" fmla="*/ 15880 h 16246"/>
                <a:gd name="T26" fmla="*/ 0 w 6138"/>
                <a:gd name="T27" fmla="*/ 16002 h 16246"/>
                <a:gd name="T28" fmla="*/ 49 w 6138"/>
                <a:gd name="T29" fmla="*/ 16075 h 16246"/>
                <a:gd name="T30" fmla="*/ 97 w 6138"/>
                <a:gd name="T31" fmla="*/ 16148 h 16246"/>
                <a:gd name="T32" fmla="*/ 170 w 6138"/>
                <a:gd name="T33" fmla="*/ 16197 h 16246"/>
                <a:gd name="T34" fmla="*/ 244 w 6138"/>
                <a:gd name="T35" fmla="*/ 16221 h 16246"/>
                <a:gd name="T36" fmla="*/ 341 w 6138"/>
                <a:gd name="T37" fmla="*/ 16246 h 16246"/>
                <a:gd name="T38" fmla="*/ 463 w 6138"/>
                <a:gd name="T39" fmla="*/ 16221 h 16246"/>
                <a:gd name="T40" fmla="*/ 560 w 6138"/>
                <a:gd name="T41" fmla="*/ 16173 h 16246"/>
                <a:gd name="T42" fmla="*/ 6137 w 6138"/>
                <a:gd name="T43" fmla="*/ 13323 h 16246"/>
                <a:gd name="T44" fmla="*/ 6137 w 6138"/>
                <a:gd name="T45" fmla="*/ 1 h 16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8" name="Google Shape;475;p27">
              <a:extLst>
                <a:ext uri="{FF2B5EF4-FFF2-40B4-BE49-F238E27FC236}">
                  <a16:creationId xmlns:a16="http://schemas.microsoft.com/office/drawing/2014/main" id="{63A5819C-985F-BA48-81D3-46D079038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4975" y="306925"/>
              <a:ext cx="154075" cy="405525"/>
            </a:xfrm>
            <a:custGeom>
              <a:avLst/>
              <a:gdLst>
                <a:gd name="T0" fmla="*/ 5578 w 6163"/>
                <a:gd name="T1" fmla="*/ 49 h 16221"/>
                <a:gd name="T2" fmla="*/ 0 w 6163"/>
                <a:gd name="T3" fmla="*/ 2898 h 16221"/>
                <a:gd name="T4" fmla="*/ 0 w 6163"/>
                <a:gd name="T5" fmla="*/ 16221 h 16221"/>
                <a:gd name="T6" fmla="*/ 5626 w 6163"/>
                <a:gd name="T7" fmla="*/ 13371 h 16221"/>
                <a:gd name="T8" fmla="*/ 5626 w 6163"/>
                <a:gd name="T9" fmla="*/ 13371 h 16221"/>
                <a:gd name="T10" fmla="*/ 5724 w 6163"/>
                <a:gd name="T11" fmla="*/ 13322 h 16221"/>
                <a:gd name="T12" fmla="*/ 5845 w 6163"/>
                <a:gd name="T13" fmla="*/ 13225 h 16221"/>
                <a:gd name="T14" fmla="*/ 5918 w 6163"/>
                <a:gd name="T15" fmla="*/ 13127 h 16221"/>
                <a:gd name="T16" fmla="*/ 6016 w 6163"/>
                <a:gd name="T17" fmla="*/ 13030 h 16221"/>
                <a:gd name="T18" fmla="*/ 6065 w 6163"/>
                <a:gd name="T19" fmla="*/ 12908 h 16221"/>
                <a:gd name="T20" fmla="*/ 6113 w 6163"/>
                <a:gd name="T21" fmla="*/ 12786 h 16221"/>
                <a:gd name="T22" fmla="*/ 6138 w 6163"/>
                <a:gd name="T23" fmla="*/ 12665 h 16221"/>
                <a:gd name="T24" fmla="*/ 6162 w 6163"/>
                <a:gd name="T25" fmla="*/ 12543 h 16221"/>
                <a:gd name="T26" fmla="*/ 6162 w 6163"/>
                <a:gd name="T27" fmla="*/ 341 h 16221"/>
                <a:gd name="T28" fmla="*/ 6162 w 6163"/>
                <a:gd name="T29" fmla="*/ 341 h 16221"/>
                <a:gd name="T30" fmla="*/ 6138 w 6163"/>
                <a:gd name="T31" fmla="*/ 219 h 16221"/>
                <a:gd name="T32" fmla="*/ 6113 w 6163"/>
                <a:gd name="T33" fmla="*/ 146 h 16221"/>
                <a:gd name="T34" fmla="*/ 6065 w 6163"/>
                <a:gd name="T35" fmla="*/ 73 h 16221"/>
                <a:gd name="T36" fmla="*/ 5992 w 6163"/>
                <a:gd name="T37" fmla="*/ 24 h 16221"/>
                <a:gd name="T38" fmla="*/ 5894 w 6163"/>
                <a:gd name="T39" fmla="*/ 0 h 16221"/>
                <a:gd name="T40" fmla="*/ 5797 w 6163"/>
                <a:gd name="T41" fmla="*/ 0 h 16221"/>
                <a:gd name="T42" fmla="*/ 5699 w 6163"/>
                <a:gd name="T43" fmla="*/ 0 h 16221"/>
                <a:gd name="T44" fmla="*/ 5578 w 6163"/>
                <a:gd name="T45" fmla="*/ 49 h 16221"/>
                <a:gd name="T46" fmla="*/ 5578 w 6163"/>
                <a:gd name="T47" fmla="*/ 49 h 16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9" name="Google Shape;476;p27">
              <a:extLst>
                <a:ext uri="{FF2B5EF4-FFF2-40B4-BE49-F238E27FC236}">
                  <a16:creationId xmlns:a16="http://schemas.microsoft.com/office/drawing/2014/main" id="{179A9920-C0D1-C641-9CC7-635B6F96D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850" y="442075"/>
              <a:ext cx="46300" cy="26225"/>
            </a:xfrm>
            <a:custGeom>
              <a:avLst/>
              <a:gdLst>
                <a:gd name="T0" fmla="*/ 1 w 1852"/>
                <a:gd name="T1" fmla="*/ 1 h 1049"/>
                <a:gd name="T2" fmla="*/ 1852 w 1852"/>
                <a:gd name="T3" fmla="*/ 1048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0" name="Google Shape;477;p27">
              <a:extLst>
                <a:ext uri="{FF2B5EF4-FFF2-40B4-BE49-F238E27FC236}">
                  <a16:creationId xmlns:a16="http://schemas.microsoft.com/office/drawing/2014/main" id="{6AD0447A-31F8-0745-9D60-7DB71E477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475" y="415900"/>
              <a:ext cx="45075" cy="78575"/>
            </a:xfrm>
            <a:custGeom>
              <a:avLst/>
              <a:gdLst>
                <a:gd name="T0" fmla="*/ 1802 w 1803"/>
                <a:gd name="T1" fmla="*/ 1 h 3143"/>
                <a:gd name="T2" fmla="*/ 0 w 1803"/>
                <a:gd name="T3" fmla="*/ 3142 h 3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1" name="Google Shape;478;p27">
              <a:extLst>
                <a:ext uri="{FF2B5EF4-FFF2-40B4-BE49-F238E27FC236}">
                  <a16:creationId xmlns:a16="http://schemas.microsoft.com/office/drawing/2014/main" id="{4B4C41E0-5BD6-EA49-81D3-637489960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275" y="590050"/>
              <a:ext cx="25" cy="6100"/>
            </a:xfrm>
            <a:custGeom>
              <a:avLst/>
              <a:gdLst>
                <a:gd name="T0" fmla="*/ 1 w 1"/>
                <a:gd name="T1" fmla="*/ 244 h 244"/>
                <a:gd name="T2" fmla="*/ 1 w 1"/>
                <a:gd name="T3" fmla="*/ 244 h 244"/>
                <a:gd name="T4" fmla="*/ 1 w 1"/>
                <a:gd name="T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2" name="Google Shape;479;p27">
              <a:extLst>
                <a:ext uri="{FF2B5EF4-FFF2-40B4-BE49-F238E27FC236}">
                  <a16:creationId xmlns:a16="http://schemas.microsoft.com/office/drawing/2014/main" id="{0503C5B4-DBC9-924A-8B19-C876886C2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725" y="558375"/>
              <a:ext cx="1850" cy="12200"/>
            </a:xfrm>
            <a:custGeom>
              <a:avLst/>
              <a:gdLst>
                <a:gd name="T0" fmla="*/ 0 w 74"/>
                <a:gd name="T1" fmla="*/ 488 h 488"/>
                <a:gd name="T2" fmla="*/ 73 w 74"/>
                <a:gd name="T3" fmla="*/ 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3" name="Google Shape;480;p27">
              <a:extLst>
                <a:ext uri="{FF2B5EF4-FFF2-40B4-BE49-F238E27FC236}">
                  <a16:creationId xmlns:a16="http://schemas.microsoft.com/office/drawing/2014/main" id="{8B0C0CBE-AB01-F848-BBFC-7907C96B2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200" y="527325"/>
              <a:ext cx="3675" cy="12200"/>
            </a:xfrm>
            <a:custGeom>
              <a:avLst/>
              <a:gdLst>
                <a:gd name="T0" fmla="*/ 0 w 147"/>
                <a:gd name="T1" fmla="*/ 488 h 488"/>
                <a:gd name="T2" fmla="*/ 98 w 147"/>
                <a:gd name="T3" fmla="*/ 147 h 488"/>
                <a:gd name="T4" fmla="*/ 147 w 147"/>
                <a:gd name="T5" fmla="*/ 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4" name="Google Shape;481;p27">
              <a:extLst>
                <a:ext uri="{FF2B5EF4-FFF2-40B4-BE49-F238E27FC236}">
                  <a16:creationId xmlns:a16="http://schemas.microsoft.com/office/drawing/2014/main" id="{33905358-47F6-9142-A933-DC0FF991F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5950" y="498100"/>
              <a:ext cx="4875" cy="10975"/>
            </a:xfrm>
            <a:custGeom>
              <a:avLst/>
              <a:gdLst>
                <a:gd name="T0" fmla="*/ 0 w 195"/>
                <a:gd name="T1" fmla="*/ 439 h 439"/>
                <a:gd name="T2" fmla="*/ 195 w 195"/>
                <a:gd name="T3" fmla="*/ 25 h 439"/>
                <a:gd name="T4" fmla="*/ 195 w 195"/>
                <a:gd name="T5" fmla="*/ 1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5" name="Google Shape;482;p27">
              <a:extLst>
                <a:ext uri="{FF2B5EF4-FFF2-40B4-BE49-F238E27FC236}">
                  <a16:creationId xmlns:a16="http://schemas.microsoft.com/office/drawing/2014/main" id="{D2D4DB27-083B-AE49-B720-204BC4257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550" y="471300"/>
              <a:ext cx="7325" cy="9775"/>
            </a:xfrm>
            <a:custGeom>
              <a:avLst/>
              <a:gdLst>
                <a:gd name="T0" fmla="*/ 1 w 293"/>
                <a:gd name="T1" fmla="*/ 391 h 391"/>
                <a:gd name="T2" fmla="*/ 74 w 293"/>
                <a:gd name="T3" fmla="*/ 269 h 391"/>
                <a:gd name="T4" fmla="*/ 293 w 293"/>
                <a:gd name="T5" fmla="*/ 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6" name="Google Shape;483;p27">
              <a:extLst>
                <a:ext uri="{FF2B5EF4-FFF2-40B4-BE49-F238E27FC236}">
                  <a16:creationId xmlns:a16="http://schemas.microsoft.com/office/drawing/2014/main" id="{9C8C9CA0-2E15-3244-AE21-5C58F0DC6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250" y="450600"/>
              <a:ext cx="10375" cy="6725"/>
            </a:xfrm>
            <a:custGeom>
              <a:avLst/>
              <a:gdLst>
                <a:gd name="T0" fmla="*/ 1 w 415"/>
                <a:gd name="T1" fmla="*/ 269 h 269"/>
                <a:gd name="T2" fmla="*/ 25 w 415"/>
                <a:gd name="T3" fmla="*/ 244 h 269"/>
                <a:gd name="T4" fmla="*/ 220 w 415"/>
                <a:gd name="T5" fmla="*/ 123 h 269"/>
                <a:gd name="T6" fmla="*/ 415 w 415"/>
                <a:gd name="T7" fmla="*/ 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7" name="Google Shape;484;p27">
              <a:extLst>
                <a:ext uri="{FF2B5EF4-FFF2-40B4-BE49-F238E27FC236}">
                  <a16:creationId xmlns:a16="http://schemas.microsoft.com/office/drawing/2014/main" id="{C848B905-A6F4-6F41-B50C-5828D693D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9250" y="440250"/>
              <a:ext cx="11600" cy="2475"/>
            </a:xfrm>
            <a:custGeom>
              <a:avLst/>
              <a:gdLst>
                <a:gd name="T0" fmla="*/ 1 w 464"/>
                <a:gd name="T1" fmla="*/ 98 h 99"/>
                <a:gd name="T2" fmla="*/ 220 w 464"/>
                <a:gd name="T3" fmla="*/ 50 h 99"/>
                <a:gd name="T4" fmla="*/ 464 w 464"/>
                <a:gd name="T5" fmla="*/ 1 h 99"/>
                <a:gd name="T6" fmla="*/ 464 w 464"/>
                <a:gd name="T7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8" name="Google Shape;485;p27">
              <a:extLst>
                <a:ext uri="{FF2B5EF4-FFF2-40B4-BE49-F238E27FC236}">
                  <a16:creationId xmlns:a16="http://schemas.microsoft.com/office/drawing/2014/main" id="{46CF7926-6A91-5C47-9180-3F77D69A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325" y="439650"/>
              <a:ext cx="12200" cy="1850"/>
            </a:xfrm>
            <a:custGeom>
              <a:avLst/>
              <a:gdLst>
                <a:gd name="T0" fmla="*/ 0 w 488"/>
                <a:gd name="T1" fmla="*/ 0 h 74"/>
                <a:gd name="T2" fmla="*/ 146 w 488"/>
                <a:gd name="T3" fmla="*/ 0 h 74"/>
                <a:gd name="T4" fmla="*/ 463 w 488"/>
                <a:gd name="T5" fmla="*/ 74 h 74"/>
                <a:gd name="T6" fmla="*/ 487 w 488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79" name="Google Shape;486;p27">
              <a:extLst>
                <a:ext uri="{FF2B5EF4-FFF2-40B4-BE49-F238E27FC236}">
                  <a16:creationId xmlns:a16="http://schemas.microsoft.com/office/drawing/2014/main" id="{21EFB4B2-C322-BB4E-990E-BF9A485ED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150" y="450000"/>
              <a:ext cx="9150" cy="7950"/>
            </a:xfrm>
            <a:custGeom>
              <a:avLst/>
              <a:gdLst>
                <a:gd name="T0" fmla="*/ 0 w 366"/>
                <a:gd name="T1" fmla="*/ 1 h 318"/>
                <a:gd name="T2" fmla="*/ 98 w 366"/>
                <a:gd name="T3" fmla="*/ 74 h 318"/>
                <a:gd name="T4" fmla="*/ 317 w 366"/>
                <a:gd name="T5" fmla="*/ 268 h 318"/>
                <a:gd name="T6" fmla="*/ 366 w 366"/>
                <a:gd name="T7" fmla="*/ 31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0" name="Google Shape;487;p27">
              <a:extLst>
                <a:ext uri="{FF2B5EF4-FFF2-40B4-BE49-F238E27FC236}">
                  <a16:creationId xmlns:a16="http://schemas.microsoft.com/office/drawing/2014/main" id="{F11A5401-1D56-F248-9409-7280B36EE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250" y="473750"/>
              <a:ext cx="4900" cy="10975"/>
            </a:xfrm>
            <a:custGeom>
              <a:avLst/>
              <a:gdLst>
                <a:gd name="T0" fmla="*/ 0 w 196"/>
                <a:gd name="T1" fmla="*/ 0 h 439"/>
                <a:gd name="T2" fmla="*/ 25 w 196"/>
                <a:gd name="T3" fmla="*/ 73 h 439"/>
                <a:gd name="T4" fmla="*/ 171 w 196"/>
                <a:gd name="T5" fmla="*/ 366 h 439"/>
                <a:gd name="T6" fmla="*/ 195 w 196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1" name="Google Shape;488;p27">
              <a:extLst>
                <a:ext uri="{FF2B5EF4-FFF2-40B4-BE49-F238E27FC236}">
                  <a16:creationId xmlns:a16="http://schemas.microsoft.com/office/drawing/2014/main" id="{533B6AAE-A890-584F-B75B-08CFE3658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800" y="502975"/>
              <a:ext cx="3700" cy="11600"/>
            </a:xfrm>
            <a:custGeom>
              <a:avLst/>
              <a:gdLst>
                <a:gd name="T0" fmla="*/ 1 w 148"/>
                <a:gd name="T1" fmla="*/ 0 h 464"/>
                <a:gd name="T2" fmla="*/ 147 w 148"/>
                <a:gd name="T3" fmla="*/ 463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2" name="Google Shape;489;p27">
              <a:extLst>
                <a:ext uri="{FF2B5EF4-FFF2-40B4-BE49-F238E27FC236}">
                  <a16:creationId xmlns:a16="http://schemas.microsoft.com/office/drawing/2014/main" id="{929609A5-6716-5646-B77D-DD743B10C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950" y="533425"/>
              <a:ext cx="3675" cy="11575"/>
            </a:xfrm>
            <a:custGeom>
              <a:avLst/>
              <a:gdLst>
                <a:gd name="T0" fmla="*/ 0 w 147"/>
                <a:gd name="T1" fmla="*/ 0 h 463"/>
                <a:gd name="T2" fmla="*/ 146 w 147"/>
                <a:gd name="T3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3" name="Google Shape;490;p27">
              <a:extLst>
                <a:ext uri="{FF2B5EF4-FFF2-40B4-BE49-F238E27FC236}">
                  <a16:creationId xmlns:a16="http://schemas.microsoft.com/office/drawing/2014/main" id="{3922AAD7-5050-3C4D-89BB-B92C94E5B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675" y="563850"/>
              <a:ext cx="4900" cy="11000"/>
            </a:xfrm>
            <a:custGeom>
              <a:avLst/>
              <a:gdLst>
                <a:gd name="T0" fmla="*/ 1 w 196"/>
                <a:gd name="T1" fmla="*/ 1 h 440"/>
                <a:gd name="T2" fmla="*/ 50 w 196"/>
                <a:gd name="T3" fmla="*/ 123 h 440"/>
                <a:gd name="T4" fmla="*/ 196 w 196"/>
                <a:gd name="T5" fmla="*/ 415 h 440"/>
                <a:gd name="T6" fmla="*/ 196 w 196"/>
                <a:gd name="T7" fmla="*/ 43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4" name="Google Shape;491;p27">
              <a:extLst>
                <a:ext uri="{FF2B5EF4-FFF2-40B4-BE49-F238E27FC236}">
                  <a16:creationId xmlns:a16="http://schemas.microsoft.com/office/drawing/2014/main" id="{F6AB4B45-E9DA-D140-BCC7-ABC9C5B1F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300" y="591875"/>
              <a:ext cx="7325" cy="9150"/>
            </a:xfrm>
            <a:custGeom>
              <a:avLst/>
              <a:gdLst>
                <a:gd name="T0" fmla="*/ 0 w 293"/>
                <a:gd name="T1" fmla="*/ 0 h 366"/>
                <a:gd name="T2" fmla="*/ 98 w 293"/>
                <a:gd name="T3" fmla="*/ 146 h 366"/>
                <a:gd name="T4" fmla="*/ 293 w 293"/>
                <a:gd name="T5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5" name="Google Shape;492;p27">
              <a:extLst>
                <a:ext uri="{FF2B5EF4-FFF2-40B4-BE49-F238E27FC236}">
                  <a16:creationId xmlns:a16="http://schemas.microsoft.com/office/drawing/2014/main" id="{0822B6D6-AF6F-9D49-96F3-5F784C0FF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425" y="613175"/>
              <a:ext cx="11000" cy="4900"/>
            </a:xfrm>
            <a:custGeom>
              <a:avLst/>
              <a:gdLst>
                <a:gd name="T0" fmla="*/ 1 w 440"/>
                <a:gd name="T1" fmla="*/ 1 h 196"/>
                <a:gd name="T2" fmla="*/ 171 w 440"/>
                <a:gd name="T3" fmla="*/ 98 h 196"/>
                <a:gd name="T4" fmla="*/ 439 w 440"/>
                <a:gd name="T5" fmla="*/ 19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6" name="Google Shape;493;p27">
              <a:extLst>
                <a:ext uri="{FF2B5EF4-FFF2-40B4-BE49-F238E27FC236}">
                  <a16:creationId xmlns:a16="http://schemas.microsoft.com/office/drawing/2014/main" id="{D1A3A98E-E0C6-F84A-AB9C-571A31527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275" y="621100"/>
              <a:ext cx="12200" cy="625"/>
            </a:xfrm>
            <a:custGeom>
              <a:avLst/>
              <a:gdLst>
                <a:gd name="T0" fmla="*/ 0 w 488"/>
                <a:gd name="T1" fmla="*/ 0 h 25"/>
                <a:gd name="T2" fmla="*/ 49 w 488"/>
                <a:gd name="T3" fmla="*/ 25 h 25"/>
                <a:gd name="T4" fmla="*/ 487 w 488"/>
                <a:gd name="T5" fmla="*/ 0 h 25"/>
                <a:gd name="T6" fmla="*/ 487 w 488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7" name="Google Shape;494;p27">
              <a:extLst>
                <a:ext uri="{FF2B5EF4-FFF2-40B4-BE49-F238E27FC236}">
                  <a16:creationId xmlns:a16="http://schemas.microsoft.com/office/drawing/2014/main" id="{60618BF0-FFE4-0B46-83DD-4C54DD40B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925" y="616225"/>
              <a:ext cx="11600" cy="3075"/>
            </a:xfrm>
            <a:custGeom>
              <a:avLst/>
              <a:gdLst>
                <a:gd name="T0" fmla="*/ 1 w 464"/>
                <a:gd name="T1" fmla="*/ 122 h 123"/>
                <a:gd name="T2" fmla="*/ 196 w 464"/>
                <a:gd name="T3" fmla="*/ 73 h 123"/>
                <a:gd name="T4" fmla="*/ 464 w 464"/>
                <a:gd name="T5" fmla="*/ 0 h 123"/>
                <a:gd name="T6" fmla="*/ 464 w 464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8" name="Google Shape;495;p27">
              <a:extLst>
                <a:ext uri="{FF2B5EF4-FFF2-40B4-BE49-F238E27FC236}">
                  <a16:creationId xmlns:a16="http://schemas.microsoft.com/office/drawing/2014/main" id="{8C5A029E-1A20-B245-9ADF-84E781769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775" y="602225"/>
              <a:ext cx="10375" cy="6725"/>
            </a:xfrm>
            <a:custGeom>
              <a:avLst/>
              <a:gdLst>
                <a:gd name="T0" fmla="*/ 0 w 415"/>
                <a:gd name="T1" fmla="*/ 268 h 269"/>
                <a:gd name="T2" fmla="*/ 195 w 415"/>
                <a:gd name="T3" fmla="*/ 146 h 269"/>
                <a:gd name="T4" fmla="*/ 390 w 415"/>
                <a:gd name="T5" fmla="*/ 0 h 269"/>
                <a:gd name="T6" fmla="*/ 414 w 415"/>
                <a:gd name="T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89" name="Google Shape;496;p27">
              <a:extLst>
                <a:ext uri="{FF2B5EF4-FFF2-40B4-BE49-F238E27FC236}">
                  <a16:creationId xmlns:a16="http://schemas.microsoft.com/office/drawing/2014/main" id="{0D474361-F8C0-FD4B-9024-6BCC44653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525" y="577875"/>
              <a:ext cx="6100" cy="10375"/>
            </a:xfrm>
            <a:custGeom>
              <a:avLst/>
              <a:gdLst>
                <a:gd name="T0" fmla="*/ 0 w 244"/>
                <a:gd name="T1" fmla="*/ 414 h 415"/>
                <a:gd name="T2" fmla="*/ 24 w 244"/>
                <a:gd name="T3" fmla="*/ 365 h 415"/>
                <a:gd name="T4" fmla="*/ 146 w 244"/>
                <a:gd name="T5" fmla="*/ 195 h 415"/>
                <a:gd name="T6" fmla="*/ 244 w 244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90" name="Google Shape;497;p27">
              <a:extLst>
                <a:ext uri="{FF2B5EF4-FFF2-40B4-BE49-F238E27FC236}">
                  <a16:creationId xmlns:a16="http://schemas.microsoft.com/office/drawing/2014/main" id="{247831D8-B6D5-434F-BDA8-53F1BA5DB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6300" y="547425"/>
              <a:ext cx="2450" cy="12200"/>
            </a:xfrm>
            <a:custGeom>
              <a:avLst/>
              <a:gdLst>
                <a:gd name="T0" fmla="*/ 0 w 98"/>
                <a:gd name="T1" fmla="*/ 487 h 488"/>
                <a:gd name="T2" fmla="*/ 49 w 98"/>
                <a:gd name="T3" fmla="*/ 293 h 488"/>
                <a:gd name="T4" fmla="*/ 98 w 98"/>
                <a:gd name="T5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91" name="Google Shape;498;p27">
              <a:extLst>
                <a:ext uri="{FF2B5EF4-FFF2-40B4-BE49-F238E27FC236}">
                  <a16:creationId xmlns:a16="http://schemas.microsoft.com/office/drawing/2014/main" id="{6A36D6AA-BBCB-C541-95A8-88DCAFDEB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350" y="515750"/>
              <a:ext cx="625" cy="12200"/>
            </a:xfrm>
            <a:custGeom>
              <a:avLst/>
              <a:gdLst>
                <a:gd name="T0" fmla="*/ 25 w 25"/>
                <a:gd name="T1" fmla="*/ 488 h 488"/>
                <a:gd name="T2" fmla="*/ 25 w 25"/>
                <a:gd name="T3" fmla="*/ 464 h 488"/>
                <a:gd name="T4" fmla="*/ 25 w 25"/>
                <a:gd name="T5" fmla="*/ 123 h 488"/>
                <a:gd name="T6" fmla="*/ 0 w 25"/>
                <a:gd name="T7" fmla="*/ 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92" name="Google Shape;499;p27">
              <a:extLst>
                <a:ext uri="{FF2B5EF4-FFF2-40B4-BE49-F238E27FC236}">
                  <a16:creationId xmlns:a16="http://schemas.microsoft.com/office/drawing/2014/main" id="{1FD1036F-3278-C945-BABF-3862DAF59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5075" y="488975"/>
              <a:ext cx="1250" cy="6100"/>
            </a:xfrm>
            <a:custGeom>
              <a:avLst/>
              <a:gdLst>
                <a:gd name="T0" fmla="*/ 49 w 50"/>
                <a:gd name="T1" fmla="*/ 244 h 244"/>
                <a:gd name="T2" fmla="*/ 49 w 50"/>
                <a:gd name="T3" fmla="*/ 244 h 244"/>
                <a:gd name="T4" fmla="*/ 1 w 50"/>
                <a:gd name="T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3" name="Google Shape;500;p27">
            <a:extLst>
              <a:ext uri="{FF2B5EF4-FFF2-40B4-BE49-F238E27FC236}">
                <a16:creationId xmlns:a16="http://schemas.microsoft.com/office/drawing/2014/main" id="{D34F4191-E4E9-BE4E-B5DF-C873E2339FE3}"/>
              </a:ext>
            </a:extLst>
          </p:cNvPr>
          <p:cNvGrpSpPr>
            <a:grpSpLocks/>
          </p:cNvGrpSpPr>
          <p:nvPr/>
        </p:nvGrpSpPr>
        <p:grpSpPr bwMode="auto">
          <a:xfrm>
            <a:off x="5441950" y="387350"/>
            <a:ext cx="331788" cy="333375"/>
            <a:chOff x="6649150" y="309350"/>
            <a:chExt cx="395800" cy="395800"/>
          </a:xfrm>
        </p:grpSpPr>
        <p:sp>
          <p:nvSpPr>
            <p:cNvPr id="37043" name="Google Shape;501;p27">
              <a:extLst>
                <a:ext uri="{FF2B5EF4-FFF2-40B4-BE49-F238E27FC236}">
                  <a16:creationId xmlns:a16="http://schemas.microsoft.com/office/drawing/2014/main" id="{E3B85A7C-C4A2-DA4D-9BB4-3FDA1F9DC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150" y="309350"/>
              <a:ext cx="395800" cy="395800"/>
            </a:xfrm>
            <a:custGeom>
              <a:avLst/>
              <a:gdLst>
                <a:gd name="T0" fmla="*/ 7502 w 15832"/>
                <a:gd name="T1" fmla="*/ 25 h 15832"/>
                <a:gd name="T2" fmla="*/ 6333 w 15832"/>
                <a:gd name="T3" fmla="*/ 171 h 15832"/>
                <a:gd name="T4" fmla="*/ 5188 w 15832"/>
                <a:gd name="T5" fmla="*/ 488 h 15832"/>
                <a:gd name="T6" fmla="*/ 4141 w 15832"/>
                <a:gd name="T7" fmla="*/ 950 h 15832"/>
                <a:gd name="T8" fmla="*/ 3191 w 15832"/>
                <a:gd name="T9" fmla="*/ 1584 h 15832"/>
                <a:gd name="T10" fmla="*/ 2314 w 15832"/>
                <a:gd name="T11" fmla="*/ 2314 h 15832"/>
                <a:gd name="T12" fmla="*/ 1584 w 15832"/>
                <a:gd name="T13" fmla="*/ 3191 h 15832"/>
                <a:gd name="T14" fmla="*/ 950 w 15832"/>
                <a:gd name="T15" fmla="*/ 4141 h 15832"/>
                <a:gd name="T16" fmla="*/ 488 w 15832"/>
                <a:gd name="T17" fmla="*/ 5188 h 15832"/>
                <a:gd name="T18" fmla="*/ 171 w 15832"/>
                <a:gd name="T19" fmla="*/ 6333 h 15832"/>
                <a:gd name="T20" fmla="*/ 25 w 15832"/>
                <a:gd name="T21" fmla="*/ 7502 h 15832"/>
                <a:gd name="T22" fmla="*/ 25 w 15832"/>
                <a:gd name="T23" fmla="*/ 8330 h 15832"/>
                <a:gd name="T24" fmla="*/ 171 w 15832"/>
                <a:gd name="T25" fmla="*/ 9499 h 15832"/>
                <a:gd name="T26" fmla="*/ 488 w 15832"/>
                <a:gd name="T27" fmla="*/ 10644 h 15832"/>
                <a:gd name="T28" fmla="*/ 950 w 15832"/>
                <a:gd name="T29" fmla="*/ 11691 h 15832"/>
                <a:gd name="T30" fmla="*/ 1584 w 15832"/>
                <a:gd name="T31" fmla="*/ 12641 h 15832"/>
                <a:gd name="T32" fmla="*/ 2314 w 15832"/>
                <a:gd name="T33" fmla="*/ 13518 h 15832"/>
                <a:gd name="T34" fmla="*/ 3191 w 15832"/>
                <a:gd name="T35" fmla="*/ 14248 h 15832"/>
                <a:gd name="T36" fmla="*/ 4141 w 15832"/>
                <a:gd name="T37" fmla="*/ 14881 h 15832"/>
                <a:gd name="T38" fmla="*/ 5188 w 15832"/>
                <a:gd name="T39" fmla="*/ 15344 h 15832"/>
                <a:gd name="T40" fmla="*/ 6333 w 15832"/>
                <a:gd name="T41" fmla="*/ 15661 h 15832"/>
                <a:gd name="T42" fmla="*/ 7502 w 15832"/>
                <a:gd name="T43" fmla="*/ 15807 h 15832"/>
                <a:gd name="T44" fmla="*/ 8330 w 15832"/>
                <a:gd name="T45" fmla="*/ 15807 h 15832"/>
                <a:gd name="T46" fmla="*/ 9499 w 15832"/>
                <a:gd name="T47" fmla="*/ 15661 h 15832"/>
                <a:gd name="T48" fmla="*/ 10644 w 15832"/>
                <a:gd name="T49" fmla="*/ 15344 h 15832"/>
                <a:gd name="T50" fmla="*/ 11691 w 15832"/>
                <a:gd name="T51" fmla="*/ 14881 h 15832"/>
                <a:gd name="T52" fmla="*/ 12641 w 15832"/>
                <a:gd name="T53" fmla="*/ 14248 h 15832"/>
                <a:gd name="T54" fmla="*/ 13518 w 15832"/>
                <a:gd name="T55" fmla="*/ 13518 h 15832"/>
                <a:gd name="T56" fmla="*/ 14248 w 15832"/>
                <a:gd name="T57" fmla="*/ 12641 h 15832"/>
                <a:gd name="T58" fmla="*/ 14881 w 15832"/>
                <a:gd name="T59" fmla="*/ 11691 h 15832"/>
                <a:gd name="T60" fmla="*/ 15344 w 15832"/>
                <a:gd name="T61" fmla="*/ 10644 h 15832"/>
                <a:gd name="T62" fmla="*/ 15661 w 15832"/>
                <a:gd name="T63" fmla="*/ 9499 h 15832"/>
                <a:gd name="T64" fmla="*/ 15807 w 15832"/>
                <a:gd name="T65" fmla="*/ 8330 h 15832"/>
                <a:gd name="T66" fmla="*/ 15807 w 15832"/>
                <a:gd name="T67" fmla="*/ 7502 h 15832"/>
                <a:gd name="T68" fmla="*/ 15661 w 15832"/>
                <a:gd name="T69" fmla="*/ 6333 h 15832"/>
                <a:gd name="T70" fmla="*/ 15344 w 15832"/>
                <a:gd name="T71" fmla="*/ 5188 h 15832"/>
                <a:gd name="T72" fmla="*/ 14881 w 15832"/>
                <a:gd name="T73" fmla="*/ 4141 h 15832"/>
                <a:gd name="T74" fmla="*/ 14248 w 15832"/>
                <a:gd name="T75" fmla="*/ 3191 h 15832"/>
                <a:gd name="T76" fmla="*/ 13518 w 15832"/>
                <a:gd name="T77" fmla="*/ 2314 h 15832"/>
                <a:gd name="T78" fmla="*/ 12641 w 15832"/>
                <a:gd name="T79" fmla="*/ 1584 h 15832"/>
                <a:gd name="T80" fmla="*/ 11691 w 15832"/>
                <a:gd name="T81" fmla="*/ 950 h 15832"/>
                <a:gd name="T82" fmla="*/ 10644 w 15832"/>
                <a:gd name="T83" fmla="*/ 488 h 15832"/>
                <a:gd name="T84" fmla="*/ 9499 w 15832"/>
                <a:gd name="T85" fmla="*/ 171 h 15832"/>
                <a:gd name="T86" fmla="*/ 8330 w 15832"/>
                <a:gd name="T87" fmla="*/ 25 h 15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4" name="Google Shape;502;p27">
              <a:extLst>
                <a:ext uri="{FF2B5EF4-FFF2-40B4-BE49-F238E27FC236}">
                  <a16:creationId xmlns:a16="http://schemas.microsoft.com/office/drawing/2014/main" id="{BEC50D46-0082-3F4D-9FE3-838720000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500" y="333700"/>
              <a:ext cx="347100" cy="347100"/>
            </a:xfrm>
            <a:custGeom>
              <a:avLst/>
              <a:gdLst>
                <a:gd name="T0" fmla="*/ 6577 w 13884"/>
                <a:gd name="T1" fmla="*/ 13883 h 13884"/>
                <a:gd name="T2" fmla="*/ 5554 w 13884"/>
                <a:gd name="T3" fmla="*/ 13737 h 13884"/>
                <a:gd name="T4" fmla="*/ 4555 w 13884"/>
                <a:gd name="T5" fmla="*/ 13469 h 13884"/>
                <a:gd name="T6" fmla="*/ 3630 w 13884"/>
                <a:gd name="T7" fmla="*/ 13031 h 13884"/>
                <a:gd name="T8" fmla="*/ 2802 w 13884"/>
                <a:gd name="T9" fmla="*/ 12495 h 13884"/>
                <a:gd name="T10" fmla="*/ 2047 w 13884"/>
                <a:gd name="T11" fmla="*/ 11837 h 13884"/>
                <a:gd name="T12" fmla="*/ 1389 w 13884"/>
                <a:gd name="T13" fmla="*/ 11082 h 13884"/>
                <a:gd name="T14" fmla="*/ 853 w 13884"/>
                <a:gd name="T15" fmla="*/ 10254 h 13884"/>
                <a:gd name="T16" fmla="*/ 415 w 13884"/>
                <a:gd name="T17" fmla="*/ 9329 h 13884"/>
                <a:gd name="T18" fmla="*/ 147 w 13884"/>
                <a:gd name="T19" fmla="*/ 8330 h 13884"/>
                <a:gd name="T20" fmla="*/ 1 w 13884"/>
                <a:gd name="T21" fmla="*/ 7307 h 13884"/>
                <a:gd name="T22" fmla="*/ 1 w 13884"/>
                <a:gd name="T23" fmla="*/ 6577 h 13884"/>
                <a:gd name="T24" fmla="*/ 147 w 13884"/>
                <a:gd name="T25" fmla="*/ 5554 h 13884"/>
                <a:gd name="T26" fmla="*/ 415 w 13884"/>
                <a:gd name="T27" fmla="*/ 4555 h 13884"/>
                <a:gd name="T28" fmla="*/ 853 w 13884"/>
                <a:gd name="T29" fmla="*/ 3630 h 13884"/>
                <a:gd name="T30" fmla="*/ 1389 w 13884"/>
                <a:gd name="T31" fmla="*/ 2802 h 13884"/>
                <a:gd name="T32" fmla="*/ 2047 w 13884"/>
                <a:gd name="T33" fmla="*/ 2047 h 13884"/>
                <a:gd name="T34" fmla="*/ 2802 w 13884"/>
                <a:gd name="T35" fmla="*/ 1389 h 13884"/>
                <a:gd name="T36" fmla="*/ 3630 w 13884"/>
                <a:gd name="T37" fmla="*/ 853 h 13884"/>
                <a:gd name="T38" fmla="*/ 4555 w 13884"/>
                <a:gd name="T39" fmla="*/ 415 h 13884"/>
                <a:gd name="T40" fmla="*/ 5554 w 13884"/>
                <a:gd name="T41" fmla="*/ 147 h 13884"/>
                <a:gd name="T42" fmla="*/ 6577 w 13884"/>
                <a:gd name="T43" fmla="*/ 1 h 13884"/>
                <a:gd name="T44" fmla="*/ 7307 w 13884"/>
                <a:gd name="T45" fmla="*/ 1 h 13884"/>
                <a:gd name="T46" fmla="*/ 8330 w 13884"/>
                <a:gd name="T47" fmla="*/ 147 h 13884"/>
                <a:gd name="T48" fmla="*/ 9329 w 13884"/>
                <a:gd name="T49" fmla="*/ 415 h 13884"/>
                <a:gd name="T50" fmla="*/ 10254 w 13884"/>
                <a:gd name="T51" fmla="*/ 853 h 13884"/>
                <a:gd name="T52" fmla="*/ 11082 w 13884"/>
                <a:gd name="T53" fmla="*/ 1389 h 13884"/>
                <a:gd name="T54" fmla="*/ 11837 w 13884"/>
                <a:gd name="T55" fmla="*/ 2047 h 13884"/>
                <a:gd name="T56" fmla="*/ 12495 w 13884"/>
                <a:gd name="T57" fmla="*/ 2802 h 13884"/>
                <a:gd name="T58" fmla="*/ 13031 w 13884"/>
                <a:gd name="T59" fmla="*/ 3630 h 13884"/>
                <a:gd name="T60" fmla="*/ 13469 w 13884"/>
                <a:gd name="T61" fmla="*/ 4555 h 13884"/>
                <a:gd name="T62" fmla="*/ 13737 w 13884"/>
                <a:gd name="T63" fmla="*/ 5554 h 13884"/>
                <a:gd name="T64" fmla="*/ 13883 w 13884"/>
                <a:gd name="T65" fmla="*/ 6577 h 13884"/>
                <a:gd name="T66" fmla="*/ 13883 w 13884"/>
                <a:gd name="T67" fmla="*/ 7307 h 13884"/>
                <a:gd name="T68" fmla="*/ 13737 w 13884"/>
                <a:gd name="T69" fmla="*/ 8330 h 13884"/>
                <a:gd name="T70" fmla="*/ 13469 w 13884"/>
                <a:gd name="T71" fmla="*/ 9329 h 13884"/>
                <a:gd name="T72" fmla="*/ 13031 w 13884"/>
                <a:gd name="T73" fmla="*/ 10254 h 13884"/>
                <a:gd name="T74" fmla="*/ 12495 w 13884"/>
                <a:gd name="T75" fmla="*/ 11082 h 13884"/>
                <a:gd name="T76" fmla="*/ 11837 w 13884"/>
                <a:gd name="T77" fmla="*/ 11837 h 13884"/>
                <a:gd name="T78" fmla="*/ 11082 w 13884"/>
                <a:gd name="T79" fmla="*/ 12495 h 13884"/>
                <a:gd name="T80" fmla="*/ 10254 w 13884"/>
                <a:gd name="T81" fmla="*/ 13031 h 13884"/>
                <a:gd name="T82" fmla="*/ 9329 w 13884"/>
                <a:gd name="T83" fmla="*/ 13469 h 13884"/>
                <a:gd name="T84" fmla="*/ 8330 w 13884"/>
                <a:gd name="T85" fmla="*/ 13737 h 13884"/>
                <a:gd name="T86" fmla="*/ 7307 w 13884"/>
                <a:gd name="T87" fmla="*/ 13883 h 1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5" name="Google Shape;503;p27">
              <a:extLst>
                <a:ext uri="{FF2B5EF4-FFF2-40B4-BE49-F238E27FC236}">
                  <a16:creationId xmlns:a16="http://schemas.microsoft.com/office/drawing/2014/main" id="{D2FCBC0B-C89A-9B4E-A7DD-8A19EB81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850" y="397625"/>
              <a:ext cx="54825" cy="169300"/>
            </a:xfrm>
            <a:custGeom>
              <a:avLst/>
              <a:gdLst>
                <a:gd name="T0" fmla="*/ 1 w 2193"/>
                <a:gd name="T1" fmla="*/ 1 h 6772"/>
                <a:gd name="T2" fmla="*/ 1 w 2193"/>
                <a:gd name="T3" fmla="*/ 4580 h 6772"/>
                <a:gd name="T4" fmla="*/ 2193 w 2193"/>
                <a:gd name="T5" fmla="*/ 6772 h 6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6" name="Google Shape;504;p27">
              <a:extLst>
                <a:ext uri="{FF2B5EF4-FFF2-40B4-BE49-F238E27FC236}">
                  <a16:creationId xmlns:a16="http://schemas.microsoft.com/office/drawing/2014/main" id="{53B97B87-F8A4-934A-B7B6-56324E152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025" y="333700"/>
              <a:ext cx="25" cy="29250"/>
            </a:xfrm>
            <a:custGeom>
              <a:avLst/>
              <a:gdLst>
                <a:gd name="T0" fmla="*/ 1 w 1"/>
                <a:gd name="T1" fmla="*/ 1170 h 1170"/>
                <a:gd name="T2" fmla="*/ 1 w 1"/>
                <a:gd name="T3" fmla="*/ 1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7" name="Google Shape;505;p27">
              <a:extLst>
                <a:ext uri="{FF2B5EF4-FFF2-40B4-BE49-F238E27FC236}">
                  <a16:creationId xmlns:a16="http://schemas.microsoft.com/office/drawing/2014/main" id="{F796F85E-BA7F-544A-A45C-CDB8B9095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0575" y="356850"/>
              <a:ext cx="25" cy="2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8" name="Google Shape;506;p27">
              <a:extLst>
                <a:ext uri="{FF2B5EF4-FFF2-40B4-BE49-F238E27FC236}">
                  <a16:creationId xmlns:a16="http://schemas.microsoft.com/office/drawing/2014/main" id="{F49EC287-AA3D-D240-BE84-E2EBF2703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0575" y="356850"/>
              <a:ext cx="14025" cy="24975"/>
            </a:xfrm>
            <a:custGeom>
              <a:avLst/>
              <a:gdLst>
                <a:gd name="T0" fmla="*/ 1 w 561"/>
                <a:gd name="T1" fmla="*/ 0 h 999"/>
                <a:gd name="T2" fmla="*/ 561 w 561"/>
                <a:gd name="T3" fmla="*/ 999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9" name="Google Shape;507;p27">
              <a:extLst>
                <a:ext uri="{FF2B5EF4-FFF2-40B4-BE49-F238E27FC236}">
                  <a16:creationId xmlns:a16="http://schemas.microsoft.com/office/drawing/2014/main" id="{F19D276D-233A-C442-A7E0-9149F1A90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650" y="420775"/>
              <a:ext cx="25" cy="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0" name="Google Shape;508;p27">
              <a:extLst>
                <a:ext uri="{FF2B5EF4-FFF2-40B4-BE49-F238E27FC236}">
                  <a16:creationId xmlns:a16="http://schemas.microsoft.com/office/drawing/2014/main" id="{00DD6D7E-55DC-7641-A530-C4C7AECB0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650" y="420775"/>
              <a:ext cx="24975" cy="14025"/>
            </a:xfrm>
            <a:custGeom>
              <a:avLst/>
              <a:gdLst>
                <a:gd name="T0" fmla="*/ 0 w 999"/>
                <a:gd name="T1" fmla="*/ 0 h 561"/>
                <a:gd name="T2" fmla="*/ 999 w 999"/>
                <a:gd name="T3" fmla="*/ 56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1" name="Google Shape;509;p27">
              <a:extLst>
                <a:ext uri="{FF2B5EF4-FFF2-40B4-BE49-F238E27FC236}">
                  <a16:creationId xmlns:a16="http://schemas.microsoft.com/office/drawing/2014/main" id="{C6CF6ADE-750F-424B-8AEE-4D250475B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500" y="507225"/>
              <a:ext cx="29250" cy="25"/>
            </a:xfrm>
            <a:custGeom>
              <a:avLst/>
              <a:gdLst>
                <a:gd name="T0" fmla="*/ 1 w 1170"/>
                <a:gd name="T1" fmla="*/ 1 h 1"/>
                <a:gd name="T2" fmla="*/ 1170 w 117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2" name="Google Shape;510;p27">
              <a:extLst>
                <a:ext uri="{FF2B5EF4-FFF2-40B4-BE49-F238E27FC236}">
                  <a16:creationId xmlns:a16="http://schemas.microsoft.com/office/drawing/2014/main" id="{2E3B9C6D-E5F5-3545-B227-933F7B000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650" y="593700"/>
              <a:ext cx="25" cy="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3" name="Google Shape;511;p27">
              <a:extLst>
                <a:ext uri="{FF2B5EF4-FFF2-40B4-BE49-F238E27FC236}">
                  <a16:creationId xmlns:a16="http://schemas.microsoft.com/office/drawing/2014/main" id="{96AD7C4D-A4B7-0D4B-8C6D-22A64C757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650" y="579700"/>
              <a:ext cx="24975" cy="14025"/>
            </a:xfrm>
            <a:custGeom>
              <a:avLst/>
              <a:gdLst>
                <a:gd name="T0" fmla="*/ 0 w 999"/>
                <a:gd name="T1" fmla="*/ 560 h 561"/>
                <a:gd name="T2" fmla="*/ 999 w 999"/>
                <a:gd name="T3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4" name="Google Shape;512;p27">
              <a:extLst>
                <a:ext uri="{FF2B5EF4-FFF2-40B4-BE49-F238E27FC236}">
                  <a16:creationId xmlns:a16="http://schemas.microsoft.com/office/drawing/2014/main" id="{B1609919-6F3F-A04F-81C1-733D8DDEC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0575" y="632675"/>
              <a:ext cx="14025" cy="24975"/>
            </a:xfrm>
            <a:custGeom>
              <a:avLst/>
              <a:gdLst>
                <a:gd name="T0" fmla="*/ 1 w 561"/>
                <a:gd name="T1" fmla="*/ 999 h 999"/>
                <a:gd name="T2" fmla="*/ 561 w 561"/>
                <a:gd name="T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5" name="Google Shape;513;p27">
              <a:extLst>
                <a:ext uri="{FF2B5EF4-FFF2-40B4-BE49-F238E27FC236}">
                  <a16:creationId xmlns:a16="http://schemas.microsoft.com/office/drawing/2014/main" id="{8E396FC4-CB99-EE47-B246-876A4B3F5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0575" y="657625"/>
              <a:ext cx="25" cy="2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6" name="Google Shape;514;p27">
              <a:extLst>
                <a:ext uri="{FF2B5EF4-FFF2-40B4-BE49-F238E27FC236}">
                  <a16:creationId xmlns:a16="http://schemas.microsoft.com/office/drawing/2014/main" id="{90523616-2346-CE49-9235-BB1CB7DCF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025" y="651550"/>
              <a:ext cx="25" cy="29250"/>
            </a:xfrm>
            <a:custGeom>
              <a:avLst/>
              <a:gdLst>
                <a:gd name="T0" fmla="*/ 1 w 1"/>
                <a:gd name="T1" fmla="*/ 0 h 1170"/>
                <a:gd name="T2" fmla="*/ 1 w 1"/>
                <a:gd name="T3" fmla="*/ 1169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7" name="Google Shape;515;p27">
              <a:extLst>
                <a:ext uri="{FF2B5EF4-FFF2-40B4-BE49-F238E27FC236}">
                  <a16:creationId xmlns:a16="http://schemas.microsoft.com/office/drawing/2014/main" id="{14D83E86-225B-C545-8441-705D91405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500" y="632675"/>
              <a:ext cx="14025" cy="24975"/>
            </a:xfrm>
            <a:custGeom>
              <a:avLst/>
              <a:gdLst>
                <a:gd name="T0" fmla="*/ 560 w 561"/>
                <a:gd name="T1" fmla="*/ 999 h 999"/>
                <a:gd name="T2" fmla="*/ 0 w 561"/>
                <a:gd name="T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8" name="Google Shape;516;p27">
              <a:extLst>
                <a:ext uri="{FF2B5EF4-FFF2-40B4-BE49-F238E27FC236}">
                  <a16:creationId xmlns:a16="http://schemas.microsoft.com/office/drawing/2014/main" id="{BD211779-2C37-0A40-BBEB-7CA0E13FF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500" y="657625"/>
              <a:ext cx="25" cy="2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59" name="Google Shape;517;p27">
              <a:extLst>
                <a:ext uri="{FF2B5EF4-FFF2-40B4-BE49-F238E27FC236}">
                  <a16:creationId xmlns:a16="http://schemas.microsoft.com/office/drawing/2014/main" id="{12CF2CBA-57ED-0D47-9FA1-BB6380B1C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475" y="579700"/>
              <a:ext cx="24975" cy="14025"/>
            </a:xfrm>
            <a:custGeom>
              <a:avLst/>
              <a:gdLst>
                <a:gd name="T0" fmla="*/ 999 w 999"/>
                <a:gd name="T1" fmla="*/ 560 h 561"/>
                <a:gd name="T2" fmla="*/ 0 w 999"/>
                <a:gd name="T3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0" name="Google Shape;518;p27">
              <a:extLst>
                <a:ext uri="{FF2B5EF4-FFF2-40B4-BE49-F238E27FC236}">
                  <a16:creationId xmlns:a16="http://schemas.microsoft.com/office/drawing/2014/main" id="{FEF919F0-9F8E-5E44-B85B-EC62AEEB0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7425" y="593700"/>
              <a:ext cx="25" cy="2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1" name="Google Shape;519;p27">
              <a:extLst>
                <a:ext uri="{FF2B5EF4-FFF2-40B4-BE49-F238E27FC236}">
                  <a16:creationId xmlns:a16="http://schemas.microsoft.com/office/drawing/2014/main" id="{E8A64415-906B-7347-80C4-EE9DCE822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0" y="507225"/>
              <a:ext cx="29250" cy="25"/>
            </a:xfrm>
            <a:custGeom>
              <a:avLst/>
              <a:gdLst>
                <a:gd name="T0" fmla="*/ 1169 w 1170"/>
                <a:gd name="T1" fmla="*/ 1 h 1"/>
                <a:gd name="T2" fmla="*/ 0 w 1170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2" name="Google Shape;520;p27">
              <a:extLst>
                <a:ext uri="{FF2B5EF4-FFF2-40B4-BE49-F238E27FC236}">
                  <a16:creationId xmlns:a16="http://schemas.microsoft.com/office/drawing/2014/main" id="{41F11FC8-F70D-AA44-9ABD-3AD60D524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475" y="420775"/>
              <a:ext cx="24975" cy="14025"/>
            </a:xfrm>
            <a:custGeom>
              <a:avLst/>
              <a:gdLst>
                <a:gd name="T0" fmla="*/ 0 w 999"/>
                <a:gd name="T1" fmla="*/ 561 h 561"/>
                <a:gd name="T2" fmla="*/ 999 w 999"/>
                <a:gd name="T3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3" name="Google Shape;521;p27">
              <a:extLst>
                <a:ext uri="{FF2B5EF4-FFF2-40B4-BE49-F238E27FC236}">
                  <a16:creationId xmlns:a16="http://schemas.microsoft.com/office/drawing/2014/main" id="{23054D6A-5463-4B43-AFC8-E7E3A5F50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7425" y="420775"/>
              <a:ext cx="25" cy="2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4" name="Google Shape;522;p27">
              <a:extLst>
                <a:ext uri="{FF2B5EF4-FFF2-40B4-BE49-F238E27FC236}">
                  <a16:creationId xmlns:a16="http://schemas.microsoft.com/office/drawing/2014/main" id="{EDD1E57C-696E-454B-913E-A3F280019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500" y="356850"/>
              <a:ext cx="14025" cy="24975"/>
            </a:xfrm>
            <a:custGeom>
              <a:avLst/>
              <a:gdLst>
                <a:gd name="T0" fmla="*/ 560 w 561"/>
                <a:gd name="T1" fmla="*/ 0 h 999"/>
                <a:gd name="T2" fmla="*/ 0 w 561"/>
                <a:gd name="T3" fmla="*/ 999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65" name="Google Shape;523;p27">
              <a:extLst>
                <a:ext uri="{FF2B5EF4-FFF2-40B4-BE49-F238E27FC236}">
                  <a16:creationId xmlns:a16="http://schemas.microsoft.com/office/drawing/2014/main" id="{2CAC40F8-752B-0E42-8BB6-5D7A6B864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500" y="356850"/>
              <a:ext cx="25" cy="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4" name="Google Shape;524;p27">
            <a:extLst>
              <a:ext uri="{FF2B5EF4-FFF2-40B4-BE49-F238E27FC236}">
                <a16:creationId xmlns:a16="http://schemas.microsoft.com/office/drawing/2014/main" id="{AC8FC869-9E1E-3548-BA3A-4048CBBDCAE0}"/>
              </a:ext>
            </a:extLst>
          </p:cNvPr>
          <p:cNvGrpSpPr>
            <a:grpSpLocks/>
          </p:cNvGrpSpPr>
          <p:nvPr/>
        </p:nvGrpSpPr>
        <p:grpSpPr bwMode="auto">
          <a:xfrm>
            <a:off x="4873625" y="395288"/>
            <a:ext cx="338138" cy="320675"/>
            <a:chOff x="5973900" y="318475"/>
            <a:chExt cx="401900" cy="380575"/>
          </a:xfrm>
        </p:grpSpPr>
        <p:sp>
          <p:nvSpPr>
            <p:cNvPr id="37029" name="Google Shape;525;p27">
              <a:extLst>
                <a:ext uri="{FF2B5EF4-FFF2-40B4-BE49-F238E27FC236}">
                  <a16:creationId xmlns:a16="http://schemas.microsoft.com/office/drawing/2014/main" id="{B46633BF-A57F-1C47-9EAE-BDE7DD2A0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00" y="337975"/>
              <a:ext cx="401900" cy="67000"/>
            </a:xfrm>
            <a:custGeom>
              <a:avLst/>
              <a:gdLst>
                <a:gd name="T0" fmla="*/ 16075 w 16076"/>
                <a:gd name="T1" fmla="*/ 2679 h 2680"/>
                <a:gd name="T2" fmla="*/ 16075 w 16076"/>
                <a:gd name="T3" fmla="*/ 0 h 2680"/>
                <a:gd name="T4" fmla="*/ 1 w 16076"/>
                <a:gd name="T5" fmla="*/ 0 h 2680"/>
                <a:gd name="T6" fmla="*/ 1 w 16076"/>
                <a:gd name="T7" fmla="*/ 2679 h 2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0" name="Google Shape;526;p27">
              <a:extLst>
                <a:ext uri="{FF2B5EF4-FFF2-40B4-BE49-F238E27FC236}">
                  <a16:creationId xmlns:a16="http://schemas.microsoft.com/office/drawing/2014/main" id="{11B534CE-5B08-D149-A316-EC186F066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450" y="348325"/>
              <a:ext cx="45075" cy="45075"/>
            </a:xfrm>
            <a:custGeom>
              <a:avLst/>
              <a:gdLst>
                <a:gd name="T0" fmla="*/ 902 w 1803"/>
                <a:gd name="T1" fmla="*/ 1803 h 1803"/>
                <a:gd name="T2" fmla="*/ 902 w 1803"/>
                <a:gd name="T3" fmla="*/ 1803 h 1803"/>
                <a:gd name="T4" fmla="*/ 731 w 1803"/>
                <a:gd name="T5" fmla="*/ 1778 h 1803"/>
                <a:gd name="T6" fmla="*/ 561 w 1803"/>
                <a:gd name="T7" fmla="*/ 1729 h 1803"/>
                <a:gd name="T8" fmla="*/ 390 w 1803"/>
                <a:gd name="T9" fmla="*/ 1632 h 1803"/>
                <a:gd name="T10" fmla="*/ 268 w 1803"/>
                <a:gd name="T11" fmla="*/ 1535 h 1803"/>
                <a:gd name="T12" fmla="*/ 147 w 1803"/>
                <a:gd name="T13" fmla="*/ 1388 h 1803"/>
                <a:gd name="T14" fmla="*/ 73 w 1803"/>
                <a:gd name="T15" fmla="*/ 1242 h 1803"/>
                <a:gd name="T16" fmla="*/ 25 w 1803"/>
                <a:gd name="T17" fmla="*/ 1072 h 1803"/>
                <a:gd name="T18" fmla="*/ 0 w 1803"/>
                <a:gd name="T19" fmla="*/ 901 h 1803"/>
                <a:gd name="T20" fmla="*/ 0 w 1803"/>
                <a:gd name="T21" fmla="*/ 901 h 1803"/>
                <a:gd name="T22" fmla="*/ 25 w 1803"/>
                <a:gd name="T23" fmla="*/ 707 h 1803"/>
                <a:gd name="T24" fmla="*/ 73 w 1803"/>
                <a:gd name="T25" fmla="*/ 536 h 1803"/>
                <a:gd name="T26" fmla="*/ 147 w 1803"/>
                <a:gd name="T27" fmla="*/ 390 h 1803"/>
                <a:gd name="T28" fmla="*/ 268 w 1803"/>
                <a:gd name="T29" fmla="*/ 244 h 1803"/>
                <a:gd name="T30" fmla="*/ 390 w 1803"/>
                <a:gd name="T31" fmla="*/ 146 h 1803"/>
                <a:gd name="T32" fmla="*/ 561 w 1803"/>
                <a:gd name="T33" fmla="*/ 49 h 1803"/>
                <a:gd name="T34" fmla="*/ 731 w 1803"/>
                <a:gd name="T35" fmla="*/ 0 h 1803"/>
                <a:gd name="T36" fmla="*/ 902 w 1803"/>
                <a:gd name="T37" fmla="*/ 0 h 1803"/>
                <a:gd name="T38" fmla="*/ 902 w 1803"/>
                <a:gd name="T39" fmla="*/ 0 h 1803"/>
                <a:gd name="T40" fmla="*/ 1072 w 1803"/>
                <a:gd name="T41" fmla="*/ 0 h 1803"/>
                <a:gd name="T42" fmla="*/ 1242 w 1803"/>
                <a:gd name="T43" fmla="*/ 49 h 1803"/>
                <a:gd name="T44" fmla="*/ 1413 w 1803"/>
                <a:gd name="T45" fmla="*/ 146 h 1803"/>
                <a:gd name="T46" fmla="*/ 1535 w 1803"/>
                <a:gd name="T47" fmla="*/ 244 h 1803"/>
                <a:gd name="T48" fmla="*/ 1657 w 1803"/>
                <a:gd name="T49" fmla="*/ 390 h 1803"/>
                <a:gd name="T50" fmla="*/ 1730 w 1803"/>
                <a:gd name="T51" fmla="*/ 536 h 1803"/>
                <a:gd name="T52" fmla="*/ 1778 w 1803"/>
                <a:gd name="T53" fmla="*/ 707 h 1803"/>
                <a:gd name="T54" fmla="*/ 1803 w 1803"/>
                <a:gd name="T55" fmla="*/ 901 h 1803"/>
                <a:gd name="T56" fmla="*/ 1803 w 1803"/>
                <a:gd name="T57" fmla="*/ 901 h 1803"/>
                <a:gd name="T58" fmla="*/ 1778 w 1803"/>
                <a:gd name="T59" fmla="*/ 1072 h 1803"/>
                <a:gd name="T60" fmla="*/ 1730 w 1803"/>
                <a:gd name="T61" fmla="*/ 1242 h 1803"/>
                <a:gd name="T62" fmla="*/ 1657 w 1803"/>
                <a:gd name="T63" fmla="*/ 1388 h 1803"/>
                <a:gd name="T64" fmla="*/ 1535 w 1803"/>
                <a:gd name="T65" fmla="*/ 1535 h 1803"/>
                <a:gd name="T66" fmla="*/ 1413 w 1803"/>
                <a:gd name="T67" fmla="*/ 1632 h 1803"/>
                <a:gd name="T68" fmla="*/ 1242 w 1803"/>
                <a:gd name="T69" fmla="*/ 1729 h 1803"/>
                <a:gd name="T70" fmla="*/ 1072 w 1803"/>
                <a:gd name="T71" fmla="*/ 1778 h 1803"/>
                <a:gd name="T72" fmla="*/ 902 w 1803"/>
                <a:gd name="T73" fmla="*/ 1803 h 1803"/>
                <a:gd name="T74" fmla="*/ 902 w 1803"/>
                <a:gd name="T75" fmla="*/ 1803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1" name="Google Shape;527;p27">
              <a:extLst>
                <a:ext uri="{FF2B5EF4-FFF2-40B4-BE49-F238E27FC236}">
                  <a16:creationId xmlns:a16="http://schemas.microsoft.com/office/drawing/2014/main" id="{D1814EFF-09C7-434D-A333-28E033DBD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75" y="348325"/>
              <a:ext cx="45075" cy="45075"/>
            </a:xfrm>
            <a:custGeom>
              <a:avLst/>
              <a:gdLst>
                <a:gd name="T0" fmla="*/ 902 w 1803"/>
                <a:gd name="T1" fmla="*/ 1803 h 1803"/>
                <a:gd name="T2" fmla="*/ 902 w 1803"/>
                <a:gd name="T3" fmla="*/ 1803 h 1803"/>
                <a:gd name="T4" fmla="*/ 731 w 1803"/>
                <a:gd name="T5" fmla="*/ 1778 h 1803"/>
                <a:gd name="T6" fmla="*/ 561 w 1803"/>
                <a:gd name="T7" fmla="*/ 1729 h 1803"/>
                <a:gd name="T8" fmla="*/ 390 w 1803"/>
                <a:gd name="T9" fmla="*/ 1632 h 1803"/>
                <a:gd name="T10" fmla="*/ 268 w 1803"/>
                <a:gd name="T11" fmla="*/ 1535 h 1803"/>
                <a:gd name="T12" fmla="*/ 147 w 1803"/>
                <a:gd name="T13" fmla="*/ 1388 h 1803"/>
                <a:gd name="T14" fmla="*/ 74 w 1803"/>
                <a:gd name="T15" fmla="*/ 1242 h 1803"/>
                <a:gd name="T16" fmla="*/ 25 w 1803"/>
                <a:gd name="T17" fmla="*/ 1072 h 1803"/>
                <a:gd name="T18" fmla="*/ 0 w 1803"/>
                <a:gd name="T19" fmla="*/ 901 h 1803"/>
                <a:gd name="T20" fmla="*/ 0 w 1803"/>
                <a:gd name="T21" fmla="*/ 901 h 1803"/>
                <a:gd name="T22" fmla="*/ 25 w 1803"/>
                <a:gd name="T23" fmla="*/ 707 h 1803"/>
                <a:gd name="T24" fmla="*/ 74 w 1803"/>
                <a:gd name="T25" fmla="*/ 536 h 1803"/>
                <a:gd name="T26" fmla="*/ 147 w 1803"/>
                <a:gd name="T27" fmla="*/ 390 h 1803"/>
                <a:gd name="T28" fmla="*/ 268 w 1803"/>
                <a:gd name="T29" fmla="*/ 244 h 1803"/>
                <a:gd name="T30" fmla="*/ 390 w 1803"/>
                <a:gd name="T31" fmla="*/ 146 h 1803"/>
                <a:gd name="T32" fmla="*/ 561 w 1803"/>
                <a:gd name="T33" fmla="*/ 49 h 1803"/>
                <a:gd name="T34" fmla="*/ 731 w 1803"/>
                <a:gd name="T35" fmla="*/ 0 h 1803"/>
                <a:gd name="T36" fmla="*/ 902 w 1803"/>
                <a:gd name="T37" fmla="*/ 0 h 1803"/>
                <a:gd name="T38" fmla="*/ 902 w 1803"/>
                <a:gd name="T39" fmla="*/ 0 h 1803"/>
                <a:gd name="T40" fmla="*/ 1072 w 1803"/>
                <a:gd name="T41" fmla="*/ 0 h 1803"/>
                <a:gd name="T42" fmla="*/ 1243 w 1803"/>
                <a:gd name="T43" fmla="*/ 49 h 1803"/>
                <a:gd name="T44" fmla="*/ 1413 w 1803"/>
                <a:gd name="T45" fmla="*/ 146 h 1803"/>
                <a:gd name="T46" fmla="*/ 1535 w 1803"/>
                <a:gd name="T47" fmla="*/ 244 h 1803"/>
                <a:gd name="T48" fmla="*/ 1657 w 1803"/>
                <a:gd name="T49" fmla="*/ 390 h 1803"/>
                <a:gd name="T50" fmla="*/ 1730 w 1803"/>
                <a:gd name="T51" fmla="*/ 536 h 1803"/>
                <a:gd name="T52" fmla="*/ 1778 w 1803"/>
                <a:gd name="T53" fmla="*/ 707 h 1803"/>
                <a:gd name="T54" fmla="*/ 1803 w 1803"/>
                <a:gd name="T55" fmla="*/ 901 h 1803"/>
                <a:gd name="T56" fmla="*/ 1803 w 1803"/>
                <a:gd name="T57" fmla="*/ 901 h 1803"/>
                <a:gd name="T58" fmla="*/ 1778 w 1803"/>
                <a:gd name="T59" fmla="*/ 1072 h 1803"/>
                <a:gd name="T60" fmla="*/ 1730 w 1803"/>
                <a:gd name="T61" fmla="*/ 1242 h 1803"/>
                <a:gd name="T62" fmla="*/ 1657 w 1803"/>
                <a:gd name="T63" fmla="*/ 1388 h 1803"/>
                <a:gd name="T64" fmla="*/ 1535 w 1803"/>
                <a:gd name="T65" fmla="*/ 1535 h 1803"/>
                <a:gd name="T66" fmla="*/ 1413 w 1803"/>
                <a:gd name="T67" fmla="*/ 1632 h 1803"/>
                <a:gd name="T68" fmla="*/ 1243 w 1803"/>
                <a:gd name="T69" fmla="*/ 1729 h 1803"/>
                <a:gd name="T70" fmla="*/ 1072 w 1803"/>
                <a:gd name="T71" fmla="*/ 1778 h 1803"/>
                <a:gd name="T72" fmla="*/ 902 w 1803"/>
                <a:gd name="T73" fmla="*/ 1803 h 1803"/>
                <a:gd name="T74" fmla="*/ 902 w 1803"/>
                <a:gd name="T75" fmla="*/ 1803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2" name="Google Shape;528;p27">
              <a:extLst>
                <a:ext uri="{FF2B5EF4-FFF2-40B4-BE49-F238E27FC236}">
                  <a16:creationId xmlns:a16="http://schemas.microsoft.com/office/drawing/2014/main" id="{999A7E39-22BD-FD4C-A353-A81EC7015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00" y="667375"/>
              <a:ext cx="401900" cy="31675"/>
            </a:xfrm>
            <a:custGeom>
              <a:avLst/>
              <a:gdLst>
                <a:gd name="T0" fmla="*/ 1 w 16076"/>
                <a:gd name="T1" fmla="*/ 0 h 1267"/>
                <a:gd name="T2" fmla="*/ 1 w 16076"/>
                <a:gd name="T3" fmla="*/ 487 h 1267"/>
                <a:gd name="T4" fmla="*/ 1 w 16076"/>
                <a:gd name="T5" fmla="*/ 487 h 1267"/>
                <a:gd name="T6" fmla="*/ 25 w 16076"/>
                <a:gd name="T7" fmla="*/ 658 h 1267"/>
                <a:gd name="T8" fmla="*/ 74 w 16076"/>
                <a:gd name="T9" fmla="*/ 804 h 1267"/>
                <a:gd name="T10" fmla="*/ 147 w 16076"/>
                <a:gd name="T11" fmla="*/ 926 h 1267"/>
                <a:gd name="T12" fmla="*/ 220 w 16076"/>
                <a:gd name="T13" fmla="*/ 1048 h 1267"/>
                <a:gd name="T14" fmla="*/ 342 w 16076"/>
                <a:gd name="T15" fmla="*/ 1145 h 1267"/>
                <a:gd name="T16" fmla="*/ 488 w 16076"/>
                <a:gd name="T17" fmla="*/ 1218 h 1267"/>
                <a:gd name="T18" fmla="*/ 634 w 16076"/>
                <a:gd name="T19" fmla="*/ 1267 h 1267"/>
                <a:gd name="T20" fmla="*/ 780 w 16076"/>
                <a:gd name="T21" fmla="*/ 1267 h 1267"/>
                <a:gd name="T22" fmla="*/ 15296 w 16076"/>
                <a:gd name="T23" fmla="*/ 1267 h 1267"/>
                <a:gd name="T24" fmla="*/ 15296 w 16076"/>
                <a:gd name="T25" fmla="*/ 1267 h 1267"/>
                <a:gd name="T26" fmla="*/ 15442 w 16076"/>
                <a:gd name="T27" fmla="*/ 1267 h 1267"/>
                <a:gd name="T28" fmla="*/ 15588 w 16076"/>
                <a:gd name="T29" fmla="*/ 1218 h 1267"/>
                <a:gd name="T30" fmla="*/ 15734 w 16076"/>
                <a:gd name="T31" fmla="*/ 1145 h 1267"/>
                <a:gd name="T32" fmla="*/ 15856 w 16076"/>
                <a:gd name="T33" fmla="*/ 1048 h 1267"/>
                <a:gd name="T34" fmla="*/ 15929 w 16076"/>
                <a:gd name="T35" fmla="*/ 926 h 1267"/>
                <a:gd name="T36" fmla="*/ 16002 w 16076"/>
                <a:gd name="T37" fmla="*/ 804 h 1267"/>
                <a:gd name="T38" fmla="*/ 16051 w 16076"/>
                <a:gd name="T39" fmla="*/ 658 h 1267"/>
                <a:gd name="T40" fmla="*/ 16075 w 16076"/>
                <a:gd name="T41" fmla="*/ 487 h 1267"/>
                <a:gd name="T42" fmla="*/ 16075 w 16076"/>
                <a:gd name="T43" fmla="*/ 0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3" name="Google Shape;529;p27">
              <a:extLst>
                <a:ext uri="{FF2B5EF4-FFF2-40B4-BE49-F238E27FC236}">
                  <a16:creationId xmlns:a16="http://schemas.microsoft.com/office/drawing/2014/main" id="{B1184D23-0023-ED41-9907-9C6824211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700" y="318475"/>
              <a:ext cx="28650" cy="63350"/>
            </a:xfrm>
            <a:custGeom>
              <a:avLst/>
              <a:gdLst>
                <a:gd name="T0" fmla="*/ 634 w 1146"/>
                <a:gd name="T1" fmla="*/ 2534 h 2534"/>
                <a:gd name="T2" fmla="*/ 488 w 1146"/>
                <a:gd name="T3" fmla="*/ 2534 h 2534"/>
                <a:gd name="T4" fmla="*/ 488 w 1146"/>
                <a:gd name="T5" fmla="*/ 2534 h 2534"/>
                <a:gd name="T6" fmla="*/ 390 w 1146"/>
                <a:gd name="T7" fmla="*/ 2534 h 2534"/>
                <a:gd name="T8" fmla="*/ 293 w 1146"/>
                <a:gd name="T9" fmla="*/ 2485 h 2534"/>
                <a:gd name="T10" fmla="*/ 220 w 1146"/>
                <a:gd name="T11" fmla="*/ 2461 h 2534"/>
                <a:gd name="T12" fmla="*/ 147 w 1146"/>
                <a:gd name="T13" fmla="*/ 2388 h 2534"/>
                <a:gd name="T14" fmla="*/ 74 w 1146"/>
                <a:gd name="T15" fmla="*/ 2315 h 2534"/>
                <a:gd name="T16" fmla="*/ 49 w 1146"/>
                <a:gd name="T17" fmla="*/ 2242 h 2534"/>
                <a:gd name="T18" fmla="*/ 1 w 1146"/>
                <a:gd name="T19" fmla="*/ 2144 h 2534"/>
                <a:gd name="T20" fmla="*/ 1 w 1146"/>
                <a:gd name="T21" fmla="*/ 2047 h 2534"/>
                <a:gd name="T22" fmla="*/ 1 w 1146"/>
                <a:gd name="T23" fmla="*/ 488 h 2534"/>
                <a:gd name="T24" fmla="*/ 1 w 1146"/>
                <a:gd name="T25" fmla="*/ 488 h 2534"/>
                <a:gd name="T26" fmla="*/ 1 w 1146"/>
                <a:gd name="T27" fmla="*/ 391 h 2534"/>
                <a:gd name="T28" fmla="*/ 49 w 1146"/>
                <a:gd name="T29" fmla="*/ 293 h 2534"/>
                <a:gd name="T30" fmla="*/ 74 w 1146"/>
                <a:gd name="T31" fmla="*/ 220 h 2534"/>
                <a:gd name="T32" fmla="*/ 147 w 1146"/>
                <a:gd name="T33" fmla="*/ 147 h 2534"/>
                <a:gd name="T34" fmla="*/ 220 w 1146"/>
                <a:gd name="T35" fmla="*/ 74 h 2534"/>
                <a:gd name="T36" fmla="*/ 293 w 1146"/>
                <a:gd name="T37" fmla="*/ 50 h 2534"/>
                <a:gd name="T38" fmla="*/ 390 w 1146"/>
                <a:gd name="T39" fmla="*/ 1 h 2534"/>
                <a:gd name="T40" fmla="*/ 488 w 1146"/>
                <a:gd name="T41" fmla="*/ 1 h 2534"/>
                <a:gd name="T42" fmla="*/ 683 w 1146"/>
                <a:gd name="T43" fmla="*/ 1 h 2534"/>
                <a:gd name="T44" fmla="*/ 683 w 1146"/>
                <a:gd name="T45" fmla="*/ 1 h 2534"/>
                <a:gd name="T46" fmla="*/ 780 w 1146"/>
                <a:gd name="T47" fmla="*/ 1 h 2534"/>
                <a:gd name="T48" fmla="*/ 877 w 1146"/>
                <a:gd name="T49" fmla="*/ 50 h 2534"/>
                <a:gd name="T50" fmla="*/ 950 w 1146"/>
                <a:gd name="T51" fmla="*/ 74 h 2534"/>
                <a:gd name="T52" fmla="*/ 1024 w 1146"/>
                <a:gd name="T53" fmla="*/ 147 h 2534"/>
                <a:gd name="T54" fmla="*/ 1072 w 1146"/>
                <a:gd name="T55" fmla="*/ 220 h 2534"/>
                <a:gd name="T56" fmla="*/ 1121 w 1146"/>
                <a:gd name="T57" fmla="*/ 293 h 2534"/>
                <a:gd name="T58" fmla="*/ 1145 w 1146"/>
                <a:gd name="T59" fmla="*/ 391 h 2534"/>
                <a:gd name="T60" fmla="*/ 1145 w 1146"/>
                <a:gd name="T61" fmla="*/ 488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4" name="Google Shape;530;p27">
              <a:extLst>
                <a:ext uri="{FF2B5EF4-FFF2-40B4-BE49-F238E27FC236}">
                  <a16:creationId xmlns:a16="http://schemas.microsoft.com/office/drawing/2014/main" id="{B61B00A0-3804-BD46-B9C0-5495491FD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75" y="318475"/>
              <a:ext cx="28650" cy="63350"/>
            </a:xfrm>
            <a:custGeom>
              <a:avLst/>
              <a:gdLst>
                <a:gd name="T0" fmla="*/ 634 w 1146"/>
                <a:gd name="T1" fmla="*/ 2534 h 2534"/>
                <a:gd name="T2" fmla="*/ 488 w 1146"/>
                <a:gd name="T3" fmla="*/ 2534 h 2534"/>
                <a:gd name="T4" fmla="*/ 488 w 1146"/>
                <a:gd name="T5" fmla="*/ 2534 h 2534"/>
                <a:gd name="T6" fmla="*/ 390 w 1146"/>
                <a:gd name="T7" fmla="*/ 2534 h 2534"/>
                <a:gd name="T8" fmla="*/ 293 w 1146"/>
                <a:gd name="T9" fmla="*/ 2485 h 2534"/>
                <a:gd name="T10" fmla="*/ 220 w 1146"/>
                <a:gd name="T11" fmla="*/ 2461 h 2534"/>
                <a:gd name="T12" fmla="*/ 147 w 1146"/>
                <a:gd name="T13" fmla="*/ 2388 h 2534"/>
                <a:gd name="T14" fmla="*/ 74 w 1146"/>
                <a:gd name="T15" fmla="*/ 2315 h 2534"/>
                <a:gd name="T16" fmla="*/ 49 w 1146"/>
                <a:gd name="T17" fmla="*/ 2242 h 2534"/>
                <a:gd name="T18" fmla="*/ 1 w 1146"/>
                <a:gd name="T19" fmla="*/ 2144 h 2534"/>
                <a:gd name="T20" fmla="*/ 1 w 1146"/>
                <a:gd name="T21" fmla="*/ 2047 h 2534"/>
                <a:gd name="T22" fmla="*/ 1 w 1146"/>
                <a:gd name="T23" fmla="*/ 488 h 2534"/>
                <a:gd name="T24" fmla="*/ 1 w 1146"/>
                <a:gd name="T25" fmla="*/ 488 h 2534"/>
                <a:gd name="T26" fmla="*/ 1 w 1146"/>
                <a:gd name="T27" fmla="*/ 391 h 2534"/>
                <a:gd name="T28" fmla="*/ 49 w 1146"/>
                <a:gd name="T29" fmla="*/ 293 h 2534"/>
                <a:gd name="T30" fmla="*/ 74 w 1146"/>
                <a:gd name="T31" fmla="*/ 220 h 2534"/>
                <a:gd name="T32" fmla="*/ 147 w 1146"/>
                <a:gd name="T33" fmla="*/ 147 h 2534"/>
                <a:gd name="T34" fmla="*/ 220 w 1146"/>
                <a:gd name="T35" fmla="*/ 74 h 2534"/>
                <a:gd name="T36" fmla="*/ 293 w 1146"/>
                <a:gd name="T37" fmla="*/ 50 h 2534"/>
                <a:gd name="T38" fmla="*/ 390 w 1146"/>
                <a:gd name="T39" fmla="*/ 1 h 2534"/>
                <a:gd name="T40" fmla="*/ 488 w 1146"/>
                <a:gd name="T41" fmla="*/ 1 h 2534"/>
                <a:gd name="T42" fmla="*/ 682 w 1146"/>
                <a:gd name="T43" fmla="*/ 1 h 2534"/>
                <a:gd name="T44" fmla="*/ 682 w 1146"/>
                <a:gd name="T45" fmla="*/ 1 h 2534"/>
                <a:gd name="T46" fmla="*/ 780 w 1146"/>
                <a:gd name="T47" fmla="*/ 1 h 2534"/>
                <a:gd name="T48" fmla="*/ 877 w 1146"/>
                <a:gd name="T49" fmla="*/ 50 h 2534"/>
                <a:gd name="T50" fmla="*/ 950 w 1146"/>
                <a:gd name="T51" fmla="*/ 74 h 2534"/>
                <a:gd name="T52" fmla="*/ 1023 w 1146"/>
                <a:gd name="T53" fmla="*/ 147 h 2534"/>
                <a:gd name="T54" fmla="*/ 1072 w 1146"/>
                <a:gd name="T55" fmla="*/ 220 h 2534"/>
                <a:gd name="T56" fmla="*/ 1121 w 1146"/>
                <a:gd name="T57" fmla="*/ 293 h 2534"/>
                <a:gd name="T58" fmla="*/ 1145 w 1146"/>
                <a:gd name="T59" fmla="*/ 391 h 2534"/>
                <a:gd name="T60" fmla="*/ 1145 w 1146"/>
                <a:gd name="T61" fmla="*/ 488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5" name="Google Shape;531;p27">
              <a:extLst>
                <a:ext uri="{FF2B5EF4-FFF2-40B4-BE49-F238E27FC236}">
                  <a16:creationId xmlns:a16="http://schemas.microsoft.com/office/drawing/2014/main" id="{5ED03B61-79BF-C045-B3D8-6A0F9425F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900" y="407375"/>
              <a:ext cx="401900" cy="272200"/>
            </a:xfrm>
            <a:custGeom>
              <a:avLst/>
              <a:gdLst>
                <a:gd name="T0" fmla="*/ 1 w 16076"/>
                <a:gd name="T1" fmla="*/ 1 h 10888"/>
                <a:gd name="T2" fmla="*/ 1 w 16076"/>
                <a:gd name="T3" fmla="*/ 10303 h 10888"/>
                <a:gd name="T4" fmla="*/ 1 w 16076"/>
                <a:gd name="T5" fmla="*/ 10303 h 10888"/>
                <a:gd name="T6" fmla="*/ 25 w 16076"/>
                <a:gd name="T7" fmla="*/ 10400 h 10888"/>
                <a:gd name="T8" fmla="*/ 74 w 16076"/>
                <a:gd name="T9" fmla="*/ 10498 h 10888"/>
                <a:gd name="T10" fmla="*/ 147 w 16076"/>
                <a:gd name="T11" fmla="*/ 10595 h 10888"/>
                <a:gd name="T12" fmla="*/ 220 w 16076"/>
                <a:gd name="T13" fmla="*/ 10693 h 10888"/>
                <a:gd name="T14" fmla="*/ 342 w 16076"/>
                <a:gd name="T15" fmla="*/ 10766 h 10888"/>
                <a:gd name="T16" fmla="*/ 488 w 16076"/>
                <a:gd name="T17" fmla="*/ 10839 h 10888"/>
                <a:gd name="T18" fmla="*/ 634 w 16076"/>
                <a:gd name="T19" fmla="*/ 10887 h 10888"/>
                <a:gd name="T20" fmla="*/ 780 w 16076"/>
                <a:gd name="T21" fmla="*/ 10887 h 10888"/>
                <a:gd name="T22" fmla="*/ 15296 w 16076"/>
                <a:gd name="T23" fmla="*/ 10887 h 10888"/>
                <a:gd name="T24" fmla="*/ 15296 w 16076"/>
                <a:gd name="T25" fmla="*/ 10887 h 10888"/>
                <a:gd name="T26" fmla="*/ 15442 w 16076"/>
                <a:gd name="T27" fmla="*/ 10887 h 10888"/>
                <a:gd name="T28" fmla="*/ 15588 w 16076"/>
                <a:gd name="T29" fmla="*/ 10839 h 10888"/>
                <a:gd name="T30" fmla="*/ 15734 w 16076"/>
                <a:gd name="T31" fmla="*/ 10766 h 10888"/>
                <a:gd name="T32" fmla="*/ 15856 w 16076"/>
                <a:gd name="T33" fmla="*/ 10668 h 10888"/>
                <a:gd name="T34" fmla="*/ 15929 w 16076"/>
                <a:gd name="T35" fmla="*/ 10546 h 10888"/>
                <a:gd name="T36" fmla="*/ 16002 w 16076"/>
                <a:gd name="T37" fmla="*/ 10425 h 10888"/>
                <a:gd name="T38" fmla="*/ 16051 w 16076"/>
                <a:gd name="T39" fmla="*/ 10278 h 10888"/>
                <a:gd name="T40" fmla="*/ 16075 w 16076"/>
                <a:gd name="T41" fmla="*/ 10108 h 10888"/>
                <a:gd name="T42" fmla="*/ 16075 w 16076"/>
                <a:gd name="T43" fmla="*/ 1 h 10888"/>
                <a:gd name="T44" fmla="*/ 1 w 16076"/>
                <a:gd name="T45" fmla="*/ 1 h 10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6" name="Google Shape;532;p27">
              <a:extLst>
                <a:ext uri="{FF2B5EF4-FFF2-40B4-BE49-F238E27FC236}">
                  <a16:creationId xmlns:a16="http://schemas.microsoft.com/office/drawing/2014/main" id="{4875DD5B-72B1-A94A-8864-24ADE48D5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450" y="456100"/>
              <a:ext cx="300800" cy="175375"/>
            </a:xfrm>
            <a:custGeom>
              <a:avLst/>
              <a:gdLst>
                <a:gd name="T0" fmla="*/ 0 w 12032"/>
                <a:gd name="T1" fmla="*/ 0 h 7015"/>
                <a:gd name="T2" fmla="*/ 12032 w 12032"/>
                <a:gd name="T3" fmla="*/ 0 h 7015"/>
                <a:gd name="T4" fmla="*/ 12032 w 12032"/>
                <a:gd name="T5" fmla="*/ 7014 h 7015"/>
                <a:gd name="T6" fmla="*/ 0 w 12032"/>
                <a:gd name="T7" fmla="*/ 7014 h 7015"/>
                <a:gd name="T8" fmla="*/ 0 w 12032"/>
                <a:gd name="T9" fmla="*/ 0 h 7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7" name="Google Shape;533;p27">
              <a:extLst>
                <a:ext uri="{FF2B5EF4-FFF2-40B4-BE49-F238E27FC236}">
                  <a16:creationId xmlns:a16="http://schemas.microsoft.com/office/drawing/2014/main" id="{D7AEA6B6-18F4-6E43-BE3B-4BA898DEA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450" y="573000"/>
              <a:ext cx="300800" cy="25"/>
            </a:xfrm>
            <a:custGeom>
              <a:avLst/>
              <a:gdLst>
                <a:gd name="T0" fmla="*/ 0 w 12032"/>
                <a:gd name="T1" fmla="*/ 0 h 1"/>
                <a:gd name="T2" fmla="*/ 12032 w 1203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8" name="Google Shape;534;p27">
              <a:extLst>
                <a:ext uri="{FF2B5EF4-FFF2-40B4-BE49-F238E27FC236}">
                  <a16:creationId xmlns:a16="http://schemas.microsoft.com/office/drawing/2014/main" id="{40760931-D6EA-C04E-9C94-76A3A3E06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450" y="514550"/>
              <a:ext cx="300800" cy="25"/>
            </a:xfrm>
            <a:custGeom>
              <a:avLst/>
              <a:gdLst>
                <a:gd name="T0" fmla="*/ 0 w 12032"/>
                <a:gd name="T1" fmla="*/ 0 h 1"/>
                <a:gd name="T2" fmla="*/ 12032 w 1203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39" name="Google Shape;535;p27">
              <a:extLst>
                <a:ext uri="{FF2B5EF4-FFF2-40B4-BE49-F238E27FC236}">
                  <a16:creationId xmlns:a16="http://schemas.microsoft.com/office/drawing/2014/main" id="{C8EC70C7-7FAA-7149-881B-EEEE5A61B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950" y="456100"/>
              <a:ext cx="25" cy="175375"/>
            </a:xfrm>
            <a:custGeom>
              <a:avLst/>
              <a:gdLst>
                <a:gd name="T0" fmla="*/ 1 w 1"/>
                <a:gd name="T1" fmla="*/ 0 h 7015"/>
                <a:gd name="T2" fmla="*/ 1 w 1"/>
                <a:gd name="T3" fmla="*/ 7014 h 7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0" name="Google Shape;536;p27">
              <a:extLst>
                <a:ext uri="{FF2B5EF4-FFF2-40B4-BE49-F238E27FC236}">
                  <a16:creationId xmlns:a16="http://schemas.microsoft.com/office/drawing/2014/main" id="{33805118-3363-8140-A0C0-775A3CBE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675" y="456100"/>
              <a:ext cx="25" cy="175375"/>
            </a:xfrm>
            <a:custGeom>
              <a:avLst/>
              <a:gdLst>
                <a:gd name="T0" fmla="*/ 0 w 1"/>
                <a:gd name="T1" fmla="*/ 0 h 7015"/>
                <a:gd name="T2" fmla="*/ 0 w 1"/>
                <a:gd name="T3" fmla="*/ 7014 h 7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1" name="Google Shape;537;p27">
              <a:extLst>
                <a:ext uri="{FF2B5EF4-FFF2-40B4-BE49-F238E27FC236}">
                  <a16:creationId xmlns:a16="http://schemas.microsoft.com/office/drawing/2014/main" id="{E715D973-E6FB-834C-A21A-4DB35B4B4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000" y="456100"/>
              <a:ext cx="25" cy="175375"/>
            </a:xfrm>
            <a:custGeom>
              <a:avLst/>
              <a:gdLst>
                <a:gd name="T0" fmla="*/ 1 w 1"/>
                <a:gd name="T1" fmla="*/ 0 h 7015"/>
                <a:gd name="T2" fmla="*/ 1 w 1"/>
                <a:gd name="T3" fmla="*/ 7014 h 7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42" name="Google Shape;538;p27">
              <a:extLst>
                <a:ext uri="{FF2B5EF4-FFF2-40B4-BE49-F238E27FC236}">
                  <a16:creationId xmlns:a16="http://schemas.microsoft.com/office/drawing/2014/main" id="{F7A0EE91-FD0D-F04D-B796-8BB50683C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725" y="456100"/>
              <a:ext cx="25" cy="175375"/>
            </a:xfrm>
            <a:custGeom>
              <a:avLst/>
              <a:gdLst>
                <a:gd name="T0" fmla="*/ 1 w 1"/>
                <a:gd name="T1" fmla="*/ 0 h 7015"/>
                <a:gd name="T2" fmla="*/ 1 w 1"/>
                <a:gd name="T3" fmla="*/ 7014 h 7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5" name="Google Shape;539;p27">
            <a:extLst>
              <a:ext uri="{FF2B5EF4-FFF2-40B4-BE49-F238E27FC236}">
                <a16:creationId xmlns:a16="http://schemas.microsoft.com/office/drawing/2014/main" id="{7CDFE9F9-A690-B149-BA24-BE17C92FC142}"/>
              </a:ext>
            </a:extLst>
          </p:cNvPr>
          <p:cNvGrpSpPr>
            <a:grpSpLocks/>
          </p:cNvGrpSpPr>
          <p:nvPr/>
        </p:nvGrpSpPr>
        <p:grpSpPr bwMode="auto">
          <a:xfrm>
            <a:off x="919163" y="908050"/>
            <a:ext cx="342900" cy="419100"/>
            <a:chOff x="1268550" y="929175"/>
            <a:chExt cx="407950" cy="497475"/>
          </a:xfrm>
        </p:grpSpPr>
        <p:sp>
          <p:nvSpPr>
            <p:cNvPr id="37026" name="Google Shape;540;p27">
              <a:extLst>
                <a:ext uri="{FF2B5EF4-FFF2-40B4-BE49-F238E27FC236}">
                  <a16:creationId xmlns:a16="http://schemas.microsoft.com/office/drawing/2014/main" id="{3A45213D-52B4-8846-B837-283EE3F9B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8550" y="953550"/>
              <a:ext cx="387250" cy="473100"/>
            </a:xfrm>
            <a:custGeom>
              <a:avLst/>
              <a:gdLst>
                <a:gd name="T0" fmla="*/ 15490 w 15490"/>
                <a:gd name="T1" fmla="*/ 17828 h 18924"/>
                <a:gd name="T2" fmla="*/ 15490 w 15490"/>
                <a:gd name="T3" fmla="*/ 17828 h 18924"/>
                <a:gd name="T4" fmla="*/ 15465 w 15490"/>
                <a:gd name="T5" fmla="*/ 17998 h 18924"/>
                <a:gd name="T6" fmla="*/ 15417 w 15490"/>
                <a:gd name="T7" fmla="*/ 18169 h 18924"/>
                <a:gd name="T8" fmla="*/ 15319 w 15490"/>
                <a:gd name="T9" fmla="*/ 18364 h 18924"/>
                <a:gd name="T10" fmla="*/ 15197 w 15490"/>
                <a:gd name="T11" fmla="*/ 18534 h 18924"/>
                <a:gd name="T12" fmla="*/ 15051 w 15490"/>
                <a:gd name="T13" fmla="*/ 18680 h 18924"/>
                <a:gd name="T14" fmla="*/ 14881 w 15490"/>
                <a:gd name="T15" fmla="*/ 18802 h 18924"/>
                <a:gd name="T16" fmla="*/ 14735 w 15490"/>
                <a:gd name="T17" fmla="*/ 18900 h 18924"/>
                <a:gd name="T18" fmla="*/ 14564 w 15490"/>
                <a:gd name="T19" fmla="*/ 18924 h 18924"/>
                <a:gd name="T20" fmla="*/ 1023 w 15490"/>
                <a:gd name="T21" fmla="*/ 18924 h 18924"/>
                <a:gd name="T22" fmla="*/ 1023 w 15490"/>
                <a:gd name="T23" fmla="*/ 18924 h 18924"/>
                <a:gd name="T24" fmla="*/ 852 w 15490"/>
                <a:gd name="T25" fmla="*/ 18900 h 18924"/>
                <a:gd name="T26" fmla="*/ 682 w 15490"/>
                <a:gd name="T27" fmla="*/ 18802 h 18924"/>
                <a:gd name="T28" fmla="*/ 511 w 15490"/>
                <a:gd name="T29" fmla="*/ 18680 h 18924"/>
                <a:gd name="T30" fmla="*/ 341 w 15490"/>
                <a:gd name="T31" fmla="*/ 18534 h 18924"/>
                <a:gd name="T32" fmla="*/ 219 w 15490"/>
                <a:gd name="T33" fmla="*/ 18364 h 18924"/>
                <a:gd name="T34" fmla="*/ 97 w 15490"/>
                <a:gd name="T35" fmla="*/ 18169 h 18924"/>
                <a:gd name="T36" fmla="*/ 24 w 15490"/>
                <a:gd name="T37" fmla="*/ 17998 h 18924"/>
                <a:gd name="T38" fmla="*/ 0 w 15490"/>
                <a:gd name="T39" fmla="*/ 17828 h 18924"/>
                <a:gd name="T40" fmla="*/ 0 w 15490"/>
                <a:gd name="T41" fmla="*/ 877 h 18924"/>
                <a:gd name="T42" fmla="*/ 0 w 15490"/>
                <a:gd name="T43" fmla="*/ 877 h 18924"/>
                <a:gd name="T44" fmla="*/ 24 w 15490"/>
                <a:gd name="T45" fmla="*/ 706 h 18924"/>
                <a:gd name="T46" fmla="*/ 97 w 15490"/>
                <a:gd name="T47" fmla="*/ 560 h 18924"/>
                <a:gd name="T48" fmla="*/ 195 w 15490"/>
                <a:gd name="T49" fmla="*/ 414 h 18924"/>
                <a:gd name="T50" fmla="*/ 341 w 15490"/>
                <a:gd name="T51" fmla="*/ 268 h 18924"/>
                <a:gd name="T52" fmla="*/ 487 w 15490"/>
                <a:gd name="T53" fmla="*/ 171 h 18924"/>
                <a:gd name="T54" fmla="*/ 658 w 15490"/>
                <a:gd name="T55" fmla="*/ 73 h 18924"/>
                <a:gd name="T56" fmla="*/ 828 w 15490"/>
                <a:gd name="T57" fmla="*/ 24 h 18924"/>
                <a:gd name="T58" fmla="*/ 974 w 15490"/>
                <a:gd name="T59" fmla="*/ 0 h 18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27" name="Google Shape;541;p27">
              <a:extLst>
                <a:ext uri="{FF2B5EF4-FFF2-40B4-BE49-F238E27FC236}">
                  <a16:creationId xmlns:a16="http://schemas.microsoft.com/office/drawing/2014/main" id="{87BCC7DB-96D2-D848-A9C5-13A0D3E13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975" y="929175"/>
              <a:ext cx="377525" cy="462775"/>
            </a:xfrm>
            <a:custGeom>
              <a:avLst/>
              <a:gdLst>
                <a:gd name="T0" fmla="*/ 15101 w 15101"/>
                <a:gd name="T1" fmla="*/ 3362 h 18511"/>
                <a:gd name="T2" fmla="*/ 15101 w 15101"/>
                <a:gd name="T3" fmla="*/ 17731 h 18511"/>
                <a:gd name="T4" fmla="*/ 15101 w 15101"/>
                <a:gd name="T5" fmla="*/ 17731 h 18511"/>
                <a:gd name="T6" fmla="*/ 15076 w 15101"/>
                <a:gd name="T7" fmla="*/ 17877 h 18511"/>
                <a:gd name="T8" fmla="*/ 15028 w 15101"/>
                <a:gd name="T9" fmla="*/ 18024 h 18511"/>
                <a:gd name="T10" fmla="*/ 14979 w 15101"/>
                <a:gd name="T11" fmla="*/ 18145 h 18511"/>
                <a:gd name="T12" fmla="*/ 14882 w 15101"/>
                <a:gd name="T13" fmla="*/ 18267 h 18511"/>
                <a:gd name="T14" fmla="*/ 14760 w 15101"/>
                <a:gd name="T15" fmla="*/ 18365 h 18511"/>
                <a:gd name="T16" fmla="*/ 14614 w 15101"/>
                <a:gd name="T17" fmla="*/ 18438 h 18511"/>
                <a:gd name="T18" fmla="*/ 14468 w 15101"/>
                <a:gd name="T19" fmla="*/ 18486 h 18511"/>
                <a:gd name="T20" fmla="*/ 14321 w 15101"/>
                <a:gd name="T21" fmla="*/ 18511 h 18511"/>
                <a:gd name="T22" fmla="*/ 780 w 15101"/>
                <a:gd name="T23" fmla="*/ 18511 h 18511"/>
                <a:gd name="T24" fmla="*/ 780 w 15101"/>
                <a:gd name="T25" fmla="*/ 18511 h 18511"/>
                <a:gd name="T26" fmla="*/ 634 w 15101"/>
                <a:gd name="T27" fmla="*/ 18486 h 18511"/>
                <a:gd name="T28" fmla="*/ 488 w 15101"/>
                <a:gd name="T29" fmla="*/ 18438 h 18511"/>
                <a:gd name="T30" fmla="*/ 342 w 15101"/>
                <a:gd name="T31" fmla="*/ 18365 h 18511"/>
                <a:gd name="T32" fmla="*/ 220 w 15101"/>
                <a:gd name="T33" fmla="*/ 18267 h 18511"/>
                <a:gd name="T34" fmla="*/ 123 w 15101"/>
                <a:gd name="T35" fmla="*/ 18145 h 18511"/>
                <a:gd name="T36" fmla="*/ 74 w 15101"/>
                <a:gd name="T37" fmla="*/ 18024 h 18511"/>
                <a:gd name="T38" fmla="*/ 25 w 15101"/>
                <a:gd name="T39" fmla="*/ 17877 h 18511"/>
                <a:gd name="T40" fmla="*/ 1 w 15101"/>
                <a:gd name="T41" fmla="*/ 17731 h 18511"/>
                <a:gd name="T42" fmla="*/ 1 w 15101"/>
                <a:gd name="T43" fmla="*/ 780 h 18511"/>
                <a:gd name="T44" fmla="*/ 1 w 15101"/>
                <a:gd name="T45" fmla="*/ 780 h 18511"/>
                <a:gd name="T46" fmla="*/ 25 w 15101"/>
                <a:gd name="T47" fmla="*/ 610 h 18511"/>
                <a:gd name="T48" fmla="*/ 74 w 15101"/>
                <a:gd name="T49" fmla="*/ 464 h 18511"/>
                <a:gd name="T50" fmla="*/ 123 w 15101"/>
                <a:gd name="T51" fmla="*/ 342 h 18511"/>
                <a:gd name="T52" fmla="*/ 220 w 15101"/>
                <a:gd name="T53" fmla="*/ 220 h 18511"/>
                <a:gd name="T54" fmla="*/ 342 w 15101"/>
                <a:gd name="T55" fmla="*/ 123 h 18511"/>
                <a:gd name="T56" fmla="*/ 488 w 15101"/>
                <a:gd name="T57" fmla="*/ 50 h 18511"/>
                <a:gd name="T58" fmla="*/ 634 w 15101"/>
                <a:gd name="T59" fmla="*/ 1 h 18511"/>
                <a:gd name="T60" fmla="*/ 780 w 15101"/>
                <a:gd name="T61" fmla="*/ 1 h 18511"/>
                <a:gd name="T62" fmla="*/ 11740 w 15101"/>
                <a:gd name="T63" fmla="*/ 1 h 18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28" name="Google Shape;542;p27">
              <a:extLst>
                <a:ext uri="{FF2B5EF4-FFF2-40B4-BE49-F238E27FC236}">
                  <a16:creationId xmlns:a16="http://schemas.microsoft.com/office/drawing/2014/main" id="{93105FB5-8722-7740-AECD-8304116FF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450" y="929175"/>
              <a:ext cx="84050" cy="84050"/>
            </a:xfrm>
            <a:custGeom>
              <a:avLst/>
              <a:gdLst>
                <a:gd name="T0" fmla="*/ 1 w 3362"/>
                <a:gd name="T1" fmla="*/ 2582 h 3362"/>
                <a:gd name="T2" fmla="*/ 1 w 3362"/>
                <a:gd name="T3" fmla="*/ 1 h 3362"/>
                <a:gd name="T4" fmla="*/ 3362 w 3362"/>
                <a:gd name="T5" fmla="*/ 3362 h 3362"/>
                <a:gd name="T6" fmla="*/ 780 w 3362"/>
                <a:gd name="T7" fmla="*/ 3362 h 3362"/>
                <a:gd name="T8" fmla="*/ 780 w 3362"/>
                <a:gd name="T9" fmla="*/ 3362 h 3362"/>
                <a:gd name="T10" fmla="*/ 610 w 3362"/>
                <a:gd name="T11" fmla="*/ 3337 h 3362"/>
                <a:gd name="T12" fmla="*/ 464 w 3362"/>
                <a:gd name="T13" fmla="*/ 3289 h 3362"/>
                <a:gd name="T14" fmla="*/ 342 w 3362"/>
                <a:gd name="T15" fmla="*/ 3216 h 3362"/>
                <a:gd name="T16" fmla="*/ 220 w 3362"/>
                <a:gd name="T17" fmla="*/ 3118 h 3362"/>
                <a:gd name="T18" fmla="*/ 123 w 3362"/>
                <a:gd name="T19" fmla="*/ 3021 h 3362"/>
                <a:gd name="T20" fmla="*/ 50 w 3362"/>
                <a:gd name="T21" fmla="*/ 2875 h 3362"/>
                <a:gd name="T22" fmla="*/ 1 w 3362"/>
                <a:gd name="T23" fmla="*/ 2729 h 3362"/>
                <a:gd name="T24" fmla="*/ 1 w 3362"/>
                <a:gd name="T25" fmla="*/ 2582 h 3362"/>
                <a:gd name="T26" fmla="*/ 1 w 3362"/>
                <a:gd name="T27" fmla="*/ 2582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6" name="Google Shape;543;p27">
            <a:extLst>
              <a:ext uri="{FF2B5EF4-FFF2-40B4-BE49-F238E27FC236}">
                <a16:creationId xmlns:a16="http://schemas.microsoft.com/office/drawing/2014/main" id="{08BC5B0E-2A18-4E4D-B724-BC1247840D5B}"/>
              </a:ext>
            </a:extLst>
          </p:cNvPr>
          <p:cNvGrpSpPr>
            <a:grpSpLocks/>
          </p:cNvGrpSpPr>
          <p:nvPr/>
        </p:nvGrpSpPr>
        <p:grpSpPr bwMode="auto">
          <a:xfrm>
            <a:off x="5405438" y="923925"/>
            <a:ext cx="404812" cy="388938"/>
            <a:chOff x="6605925" y="948050"/>
            <a:chExt cx="482250" cy="462775"/>
          </a:xfrm>
        </p:grpSpPr>
        <p:sp>
          <p:nvSpPr>
            <p:cNvPr id="37020" name="Google Shape;544;p27">
              <a:extLst>
                <a:ext uri="{FF2B5EF4-FFF2-40B4-BE49-F238E27FC236}">
                  <a16:creationId xmlns:a16="http://schemas.microsoft.com/office/drawing/2014/main" id="{1E911D06-F0D0-CE44-ABD9-94440F5F9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025" y="1209875"/>
              <a:ext cx="60325" cy="200950"/>
            </a:xfrm>
            <a:custGeom>
              <a:avLst/>
              <a:gdLst>
                <a:gd name="T0" fmla="*/ 2412 w 2413"/>
                <a:gd name="T1" fmla="*/ 6820 h 8038"/>
                <a:gd name="T2" fmla="*/ 2412 w 2413"/>
                <a:gd name="T3" fmla="*/ 6820 h 8038"/>
                <a:gd name="T4" fmla="*/ 2388 w 2413"/>
                <a:gd name="T5" fmla="*/ 7063 h 8038"/>
                <a:gd name="T6" fmla="*/ 2315 w 2413"/>
                <a:gd name="T7" fmla="*/ 7283 h 8038"/>
                <a:gd name="T8" fmla="*/ 2217 w 2413"/>
                <a:gd name="T9" fmla="*/ 7502 h 8038"/>
                <a:gd name="T10" fmla="*/ 2071 w 2413"/>
                <a:gd name="T11" fmla="*/ 7672 h 8038"/>
                <a:gd name="T12" fmla="*/ 1876 w 2413"/>
                <a:gd name="T13" fmla="*/ 7818 h 8038"/>
                <a:gd name="T14" fmla="*/ 1681 w 2413"/>
                <a:gd name="T15" fmla="*/ 7940 h 8038"/>
                <a:gd name="T16" fmla="*/ 1462 w 2413"/>
                <a:gd name="T17" fmla="*/ 8013 h 8038"/>
                <a:gd name="T18" fmla="*/ 1219 w 2413"/>
                <a:gd name="T19" fmla="*/ 8038 h 8038"/>
                <a:gd name="T20" fmla="*/ 1219 w 2413"/>
                <a:gd name="T21" fmla="*/ 8038 h 8038"/>
                <a:gd name="T22" fmla="*/ 975 w 2413"/>
                <a:gd name="T23" fmla="*/ 8013 h 8038"/>
                <a:gd name="T24" fmla="*/ 732 w 2413"/>
                <a:gd name="T25" fmla="*/ 7940 h 8038"/>
                <a:gd name="T26" fmla="*/ 537 w 2413"/>
                <a:gd name="T27" fmla="*/ 7818 h 8038"/>
                <a:gd name="T28" fmla="*/ 366 w 2413"/>
                <a:gd name="T29" fmla="*/ 7672 h 8038"/>
                <a:gd name="T30" fmla="*/ 196 w 2413"/>
                <a:gd name="T31" fmla="*/ 7502 h 8038"/>
                <a:gd name="T32" fmla="*/ 98 w 2413"/>
                <a:gd name="T33" fmla="*/ 7283 h 8038"/>
                <a:gd name="T34" fmla="*/ 25 w 2413"/>
                <a:gd name="T35" fmla="*/ 7063 h 8038"/>
                <a:gd name="T36" fmla="*/ 1 w 2413"/>
                <a:gd name="T37" fmla="*/ 6820 h 8038"/>
                <a:gd name="T38" fmla="*/ 1 w 2413"/>
                <a:gd name="T39" fmla="*/ 1 h 8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21" name="Google Shape;545;p27">
              <a:extLst>
                <a:ext uri="{FF2B5EF4-FFF2-40B4-BE49-F238E27FC236}">
                  <a16:creationId xmlns:a16="http://schemas.microsoft.com/office/drawing/2014/main" id="{63B25D4D-9281-884A-B380-D0C0775EA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925" y="971800"/>
              <a:ext cx="482250" cy="228350"/>
            </a:xfrm>
            <a:custGeom>
              <a:avLst/>
              <a:gdLst>
                <a:gd name="T0" fmla="*/ 5212 w 19290"/>
                <a:gd name="T1" fmla="*/ 8671 h 9134"/>
                <a:gd name="T2" fmla="*/ 6040 w 19290"/>
                <a:gd name="T3" fmla="*/ 8184 h 9134"/>
                <a:gd name="T4" fmla="*/ 6990 w 19290"/>
                <a:gd name="T5" fmla="*/ 7867 h 9134"/>
                <a:gd name="T6" fmla="*/ 7623 w 19290"/>
                <a:gd name="T7" fmla="*/ 7867 h 9134"/>
                <a:gd name="T8" fmla="*/ 8452 w 19290"/>
                <a:gd name="T9" fmla="*/ 8038 h 9134"/>
                <a:gd name="T10" fmla="*/ 9182 w 19290"/>
                <a:gd name="T11" fmla="*/ 8379 h 9134"/>
                <a:gd name="T12" fmla="*/ 9888 w 19290"/>
                <a:gd name="T13" fmla="*/ 8525 h 9134"/>
                <a:gd name="T14" fmla="*/ 10570 w 19290"/>
                <a:gd name="T15" fmla="*/ 8135 h 9134"/>
                <a:gd name="T16" fmla="*/ 11374 w 19290"/>
                <a:gd name="T17" fmla="*/ 7892 h 9134"/>
                <a:gd name="T18" fmla="*/ 11983 w 19290"/>
                <a:gd name="T19" fmla="*/ 7843 h 9134"/>
                <a:gd name="T20" fmla="*/ 12933 w 19290"/>
                <a:gd name="T21" fmla="*/ 8038 h 9134"/>
                <a:gd name="T22" fmla="*/ 13834 w 19290"/>
                <a:gd name="T23" fmla="*/ 8501 h 9134"/>
                <a:gd name="T24" fmla="*/ 14297 w 19290"/>
                <a:gd name="T25" fmla="*/ 8817 h 9134"/>
                <a:gd name="T26" fmla="*/ 15052 w 19290"/>
                <a:gd name="T27" fmla="*/ 8330 h 9134"/>
                <a:gd name="T28" fmla="*/ 16002 w 19290"/>
                <a:gd name="T29" fmla="*/ 7940 h 9134"/>
                <a:gd name="T30" fmla="*/ 16659 w 19290"/>
                <a:gd name="T31" fmla="*/ 7843 h 9134"/>
                <a:gd name="T32" fmla="*/ 17853 w 19290"/>
                <a:gd name="T33" fmla="*/ 8062 h 9134"/>
                <a:gd name="T34" fmla="*/ 18827 w 19290"/>
                <a:gd name="T35" fmla="*/ 8598 h 9134"/>
                <a:gd name="T36" fmla="*/ 19289 w 19290"/>
                <a:gd name="T37" fmla="*/ 9134 h 9134"/>
                <a:gd name="T38" fmla="*/ 19119 w 19290"/>
                <a:gd name="T39" fmla="*/ 7819 h 9134"/>
                <a:gd name="T40" fmla="*/ 18802 w 19290"/>
                <a:gd name="T41" fmla="*/ 6528 h 9134"/>
                <a:gd name="T42" fmla="*/ 18291 w 19290"/>
                <a:gd name="T43" fmla="*/ 5334 h 9134"/>
                <a:gd name="T44" fmla="*/ 17609 w 19290"/>
                <a:gd name="T45" fmla="*/ 4190 h 9134"/>
                <a:gd name="T46" fmla="*/ 16781 w 19290"/>
                <a:gd name="T47" fmla="*/ 3143 h 9134"/>
                <a:gd name="T48" fmla="*/ 16148 w 19290"/>
                <a:gd name="T49" fmla="*/ 2509 h 9134"/>
                <a:gd name="T50" fmla="*/ 15125 w 19290"/>
                <a:gd name="T51" fmla="*/ 1706 h 9134"/>
                <a:gd name="T52" fmla="*/ 14004 w 19290"/>
                <a:gd name="T53" fmla="*/ 1024 h 9134"/>
                <a:gd name="T54" fmla="*/ 12811 w 19290"/>
                <a:gd name="T55" fmla="*/ 512 h 9134"/>
                <a:gd name="T56" fmla="*/ 11545 w 19290"/>
                <a:gd name="T57" fmla="*/ 171 h 9134"/>
                <a:gd name="T58" fmla="*/ 10254 w 19290"/>
                <a:gd name="T59" fmla="*/ 1 h 9134"/>
                <a:gd name="T60" fmla="*/ 8598 w 19290"/>
                <a:gd name="T61" fmla="*/ 49 h 9134"/>
                <a:gd name="T62" fmla="*/ 7307 w 19290"/>
                <a:gd name="T63" fmla="*/ 269 h 9134"/>
                <a:gd name="T64" fmla="*/ 6065 w 19290"/>
                <a:gd name="T65" fmla="*/ 683 h 9134"/>
                <a:gd name="T66" fmla="*/ 4896 w 19290"/>
                <a:gd name="T67" fmla="*/ 1243 h 9134"/>
                <a:gd name="T68" fmla="*/ 3800 w 19290"/>
                <a:gd name="T69" fmla="*/ 1949 h 9134"/>
                <a:gd name="T70" fmla="*/ 2826 w 19290"/>
                <a:gd name="T71" fmla="*/ 2826 h 9134"/>
                <a:gd name="T72" fmla="*/ 2217 w 19290"/>
                <a:gd name="T73" fmla="*/ 3483 h 9134"/>
                <a:gd name="T74" fmla="*/ 1437 w 19290"/>
                <a:gd name="T75" fmla="*/ 4555 h 9134"/>
                <a:gd name="T76" fmla="*/ 804 w 19290"/>
                <a:gd name="T77" fmla="*/ 5724 h 9134"/>
                <a:gd name="T78" fmla="*/ 366 w 19290"/>
                <a:gd name="T79" fmla="*/ 6942 h 9134"/>
                <a:gd name="T80" fmla="*/ 98 w 19290"/>
                <a:gd name="T81" fmla="*/ 8233 h 9134"/>
                <a:gd name="T82" fmla="*/ 0 w 19290"/>
                <a:gd name="T83" fmla="*/ 9134 h 9134"/>
                <a:gd name="T84" fmla="*/ 755 w 19290"/>
                <a:gd name="T85" fmla="*/ 8379 h 9134"/>
                <a:gd name="T86" fmla="*/ 1803 w 19290"/>
                <a:gd name="T87" fmla="*/ 7940 h 9134"/>
                <a:gd name="T88" fmla="*/ 2631 w 19290"/>
                <a:gd name="T89" fmla="*/ 7843 h 9134"/>
                <a:gd name="T90" fmla="*/ 3605 w 19290"/>
                <a:gd name="T91" fmla="*/ 8038 h 9134"/>
                <a:gd name="T92" fmla="*/ 4506 w 19290"/>
                <a:gd name="T93" fmla="*/ 8476 h 9134"/>
                <a:gd name="T94" fmla="*/ 4993 w 19290"/>
                <a:gd name="T95" fmla="*/ 8817 h 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22" name="Google Shape;546;p27">
              <a:extLst>
                <a:ext uri="{FF2B5EF4-FFF2-40B4-BE49-F238E27FC236}">
                  <a16:creationId xmlns:a16="http://schemas.microsoft.com/office/drawing/2014/main" id="{43B31D96-8873-EA45-A42B-3F308DAF0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025" y="948050"/>
              <a:ext cx="25" cy="23775"/>
            </a:xfrm>
            <a:custGeom>
              <a:avLst/>
              <a:gdLst>
                <a:gd name="T0" fmla="*/ 1 w 1"/>
                <a:gd name="T1" fmla="*/ 951 h 951"/>
                <a:gd name="T2" fmla="*/ 1 w 1"/>
                <a:gd name="T3" fmla="*/ 1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23" name="Google Shape;547;p27">
              <a:extLst>
                <a:ext uri="{FF2B5EF4-FFF2-40B4-BE49-F238E27FC236}">
                  <a16:creationId xmlns:a16="http://schemas.microsoft.com/office/drawing/2014/main" id="{B9A107C2-0426-AA48-8BA2-DDE307F35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025" y="1001025"/>
              <a:ext cx="25" cy="183900"/>
            </a:xfrm>
            <a:custGeom>
              <a:avLst/>
              <a:gdLst>
                <a:gd name="T0" fmla="*/ 1 w 1"/>
                <a:gd name="T1" fmla="*/ 1 h 7356"/>
                <a:gd name="T2" fmla="*/ 1 w 1"/>
                <a:gd name="T3" fmla="*/ 7356 h 7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24" name="Google Shape;548;p27">
              <a:extLst>
                <a:ext uri="{FF2B5EF4-FFF2-40B4-BE49-F238E27FC236}">
                  <a16:creationId xmlns:a16="http://schemas.microsoft.com/office/drawing/2014/main" id="{DDC52C4A-170D-6445-B935-C04BB0BA4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000" y="994325"/>
              <a:ext cx="85275" cy="190600"/>
            </a:xfrm>
            <a:custGeom>
              <a:avLst/>
              <a:gdLst>
                <a:gd name="T0" fmla="*/ 3410 w 3411"/>
                <a:gd name="T1" fmla="*/ 7624 h 7624"/>
                <a:gd name="T2" fmla="*/ 3410 w 3411"/>
                <a:gd name="T3" fmla="*/ 7624 h 7624"/>
                <a:gd name="T4" fmla="*/ 3337 w 3411"/>
                <a:gd name="T5" fmla="*/ 7112 h 7624"/>
                <a:gd name="T6" fmla="*/ 3215 w 3411"/>
                <a:gd name="T7" fmla="*/ 6406 h 7624"/>
                <a:gd name="T8" fmla="*/ 3142 w 3411"/>
                <a:gd name="T9" fmla="*/ 5968 h 7624"/>
                <a:gd name="T10" fmla="*/ 3020 w 3411"/>
                <a:gd name="T11" fmla="*/ 5505 h 7624"/>
                <a:gd name="T12" fmla="*/ 2874 w 3411"/>
                <a:gd name="T13" fmla="*/ 4994 h 7624"/>
                <a:gd name="T14" fmla="*/ 2704 w 3411"/>
                <a:gd name="T15" fmla="*/ 4482 h 7624"/>
                <a:gd name="T16" fmla="*/ 2509 w 3411"/>
                <a:gd name="T17" fmla="*/ 3922 h 7624"/>
                <a:gd name="T18" fmla="*/ 2265 w 3411"/>
                <a:gd name="T19" fmla="*/ 3362 h 7624"/>
                <a:gd name="T20" fmla="*/ 1998 w 3411"/>
                <a:gd name="T21" fmla="*/ 2802 h 7624"/>
                <a:gd name="T22" fmla="*/ 1681 w 3411"/>
                <a:gd name="T23" fmla="*/ 2217 h 7624"/>
                <a:gd name="T24" fmla="*/ 1340 w 3411"/>
                <a:gd name="T25" fmla="*/ 1633 h 7624"/>
                <a:gd name="T26" fmla="*/ 950 w 3411"/>
                <a:gd name="T27" fmla="*/ 1072 h 7624"/>
                <a:gd name="T28" fmla="*/ 488 w 3411"/>
                <a:gd name="T29" fmla="*/ 512 h 7624"/>
                <a:gd name="T30" fmla="*/ 0 w 3411"/>
                <a:gd name="T31" fmla="*/ 1 h 7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25" name="Google Shape;549;p27">
              <a:extLst>
                <a:ext uri="{FF2B5EF4-FFF2-40B4-BE49-F238E27FC236}">
                  <a16:creationId xmlns:a16="http://schemas.microsoft.com/office/drawing/2014/main" id="{4F63E60F-BD65-F948-ADE7-98062A312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6825" y="994325"/>
              <a:ext cx="85275" cy="190600"/>
            </a:xfrm>
            <a:custGeom>
              <a:avLst/>
              <a:gdLst>
                <a:gd name="T0" fmla="*/ 3410 w 3411"/>
                <a:gd name="T1" fmla="*/ 1 h 7624"/>
                <a:gd name="T2" fmla="*/ 3410 w 3411"/>
                <a:gd name="T3" fmla="*/ 1 h 7624"/>
                <a:gd name="T4" fmla="*/ 2923 w 3411"/>
                <a:gd name="T5" fmla="*/ 512 h 7624"/>
                <a:gd name="T6" fmla="*/ 2461 w 3411"/>
                <a:gd name="T7" fmla="*/ 1072 h 7624"/>
                <a:gd name="T8" fmla="*/ 2071 w 3411"/>
                <a:gd name="T9" fmla="*/ 1633 h 7624"/>
                <a:gd name="T10" fmla="*/ 1706 w 3411"/>
                <a:gd name="T11" fmla="*/ 2217 h 7624"/>
                <a:gd name="T12" fmla="*/ 1413 w 3411"/>
                <a:gd name="T13" fmla="*/ 2802 h 7624"/>
                <a:gd name="T14" fmla="*/ 1121 w 3411"/>
                <a:gd name="T15" fmla="*/ 3362 h 7624"/>
                <a:gd name="T16" fmla="*/ 902 w 3411"/>
                <a:gd name="T17" fmla="*/ 3922 h 7624"/>
                <a:gd name="T18" fmla="*/ 707 w 3411"/>
                <a:gd name="T19" fmla="*/ 4482 h 7624"/>
                <a:gd name="T20" fmla="*/ 536 w 3411"/>
                <a:gd name="T21" fmla="*/ 4994 h 7624"/>
                <a:gd name="T22" fmla="*/ 390 w 3411"/>
                <a:gd name="T23" fmla="*/ 5505 h 7624"/>
                <a:gd name="T24" fmla="*/ 269 w 3411"/>
                <a:gd name="T25" fmla="*/ 5968 h 7624"/>
                <a:gd name="T26" fmla="*/ 171 w 3411"/>
                <a:gd name="T27" fmla="*/ 6406 h 7624"/>
                <a:gd name="T28" fmla="*/ 49 w 3411"/>
                <a:gd name="T29" fmla="*/ 7112 h 7624"/>
                <a:gd name="T30" fmla="*/ 1 w 3411"/>
                <a:gd name="T31" fmla="*/ 7624 h 7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7" name="Google Shape;550;p27">
            <a:extLst>
              <a:ext uri="{FF2B5EF4-FFF2-40B4-BE49-F238E27FC236}">
                <a16:creationId xmlns:a16="http://schemas.microsoft.com/office/drawing/2014/main" id="{AED19087-2506-C649-849D-4AE3DF181D05}"/>
              </a:ext>
            </a:extLst>
          </p:cNvPr>
          <p:cNvGrpSpPr>
            <a:grpSpLocks/>
          </p:cNvGrpSpPr>
          <p:nvPr/>
        </p:nvGrpSpPr>
        <p:grpSpPr bwMode="auto">
          <a:xfrm>
            <a:off x="5499100" y="2076450"/>
            <a:ext cx="215900" cy="342900"/>
            <a:chOff x="6718575" y="2318625"/>
            <a:chExt cx="256950" cy="407375"/>
          </a:xfrm>
        </p:grpSpPr>
        <p:sp>
          <p:nvSpPr>
            <p:cNvPr id="37012" name="Google Shape;551;p27">
              <a:extLst>
                <a:ext uri="{FF2B5EF4-FFF2-40B4-BE49-F238E27FC236}">
                  <a16:creationId xmlns:a16="http://schemas.microsoft.com/office/drawing/2014/main" id="{03966F51-7554-FB45-AE64-BC7E3777B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5900" y="2673600"/>
              <a:ext cx="102300" cy="22550"/>
            </a:xfrm>
            <a:custGeom>
              <a:avLst/>
              <a:gdLst>
                <a:gd name="T0" fmla="*/ 4092 w 4092"/>
                <a:gd name="T1" fmla="*/ 902 h 902"/>
                <a:gd name="T2" fmla="*/ 4092 w 4092"/>
                <a:gd name="T3" fmla="*/ 1 h 902"/>
                <a:gd name="T4" fmla="*/ 0 w 4092"/>
                <a:gd name="T5" fmla="*/ 1 h 902"/>
                <a:gd name="T6" fmla="*/ 0 w 4092"/>
                <a:gd name="T7" fmla="*/ 902 h 902"/>
                <a:gd name="T8" fmla="*/ 4092 w 4092"/>
                <a:gd name="T9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3" name="Google Shape;552;p27">
              <a:extLst>
                <a:ext uri="{FF2B5EF4-FFF2-40B4-BE49-F238E27FC236}">
                  <a16:creationId xmlns:a16="http://schemas.microsoft.com/office/drawing/2014/main" id="{2D630AE6-0525-124B-8467-EAD077D78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5900" y="2650475"/>
              <a:ext cx="102300" cy="22550"/>
            </a:xfrm>
            <a:custGeom>
              <a:avLst/>
              <a:gdLst>
                <a:gd name="T0" fmla="*/ 4092 w 4092"/>
                <a:gd name="T1" fmla="*/ 901 h 902"/>
                <a:gd name="T2" fmla="*/ 4092 w 4092"/>
                <a:gd name="T3" fmla="*/ 0 h 902"/>
                <a:gd name="T4" fmla="*/ 0 w 4092"/>
                <a:gd name="T5" fmla="*/ 0 h 902"/>
                <a:gd name="T6" fmla="*/ 0 w 4092"/>
                <a:gd name="T7" fmla="*/ 901 h 902"/>
                <a:gd name="T8" fmla="*/ 4092 w 4092"/>
                <a:gd name="T9" fmla="*/ 901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4" name="Google Shape;553;p27">
              <a:extLst>
                <a:ext uri="{FF2B5EF4-FFF2-40B4-BE49-F238E27FC236}">
                  <a16:creationId xmlns:a16="http://schemas.microsoft.com/office/drawing/2014/main" id="{152E923F-3A17-E545-9323-BD5ABBA0A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5900" y="2696125"/>
              <a:ext cx="102300" cy="29875"/>
            </a:xfrm>
            <a:custGeom>
              <a:avLst/>
              <a:gdLst>
                <a:gd name="T0" fmla="*/ 0 w 4092"/>
                <a:gd name="T1" fmla="*/ 1 h 1195"/>
                <a:gd name="T2" fmla="*/ 0 w 4092"/>
                <a:gd name="T3" fmla="*/ 171 h 1195"/>
                <a:gd name="T4" fmla="*/ 0 w 4092"/>
                <a:gd name="T5" fmla="*/ 171 h 1195"/>
                <a:gd name="T6" fmla="*/ 24 w 4092"/>
                <a:gd name="T7" fmla="*/ 318 h 1195"/>
                <a:gd name="T8" fmla="*/ 98 w 4092"/>
                <a:gd name="T9" fmla="*/ 464 h 1195"/>
                <a:gd name="T10" fmla="*/ 195 w 4092"/>
                <a:gd name="T11" fmla="*/ 585 h 1195"/>
                <a:gd name="T12" fmla="*/ 341 w 4092"/>
                <a:gd name="T13" fmla="*/ 659 h 1195"/>
                <a:gd name="T14" fmla="*/ 1875 w 4092"/>
                <a:gd name="T15" fmla="*/ 1170 h 1195"/>
                <a:gd name="T16" fmla="*/ 1875 w 4092"/>
                <a:gd name="T17" fmla="*/ 1170 h 1195"/>
                <a:gd name="T18" fmla="*/ 2046 w 4092"/>
                <a:gd name="T19" fmla="*/ 1194 h 1195"/>
                <a:gd name="T20" fmla="*/ 2046 w 4092"/>
                <a:gd name="T21" fmla="*/ 1194 h 1195"/>
                <a:gd name="T22" fmla="*/ 2216 w 4092"/>
                <a:gd name="T23" fmla="*/ 1170 h 1195"/>
                <a:gd name="T24" fmla="*/ 3751 w 4092"/>
                <a:gd name="T25" fmla="*/ 659 h 1195"/>
                <a:gd name="T26" fmla="*/ 3751 w 4092"/>
                <a:gd name="T27" fmla="*/ 659 h 1195"/>
                <a:gd name="T28" fmla="*/ 3897 w 4092"/>
                <a:gd name="T29" fmla="*/ 585 h 1195"/>
                <a:gd name="T30" fmla="*/ 3994 w 4092"/>
                <a:gd name="T31" fmla="*/ 464 h 1195"/>
                <a:gd name="T32" fmla="*/ 4067 w 4092"/>
                <a:gd name="T33" fmla="*/ 318 h 1195"/>
                <a:gd name="T34" fmla="*/ 4092 w 4092"/>
                <a:gd name="T35" fmla="*/ 171 h 1195"/>
                <a:gd name="T36" fmla="*/ 4092 w 4092"/>
                <a:gd name="T37" fmla="*/ 1 h 1195"/>
                <a:gd name="T38" fmla="*/ 0 w 4092"/>
                <a:gd name="T39" fmla="*/ 1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5" name="Google Shape;554;p27">
              <a:extLst>
                <a:ext uri="{FF2B5EF4-FFF2-40B4-BE49-F238E27FC236}">
                  <a16:creationId xmlns:a16="http://schemas.microsoft.com/office/drawing/2014/main" id="{27AA31D6-94C2-B04E-9018-AFA107E34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925" y="2459275"/>
              <a:ext cx="35350" cy="166875"/>
            </a:xfrm>
            <a:custGeom>
              <a:avLst/>
              <a:gdLst>
                <a:gd name="T0" fmla="*/ 1413 w 1414"/>
                <a:gd name="T1" fmla="*/ 6674 h 6675"/>
                <a:gd name="T2" fmla="*/ 1413 w 1414"/>
                <a:gd name="T3" fmla="*/ 6674 h 6675"/>
                <a:gd name="T4" fmla="*/ 585 w 1414"/>
                <a:gd name="T5" fmla="*/ 2850 h 6675"/>
                <a:gd name="T6" fmla="*/ 1 w 1414"/>
                <a:gd name="T7" fmla="*/ 1 h 6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6" name="Google Shape;555;p27">
              <a:extLst>
                <a:ext uri="{FF2B5EF4-FFF2-40B4-BE49-F238E27FC236}">
                  <a16:creationId xmlns:a16="http://schemas.microsoft.com/office/drawing/2014/main" id="{37927C5F-60B2-2E4A-82B6-8A562E13A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575" y="2318625"/>
              <a:ext cx="256950" cy="307525"/>
            </a:xfrm>
            <a:custGeom>
              <a:avLst/>
              <a:gdLst>
                <a:gd name="T0" fmla="*/ 7185 w 10278"/>
                <a:gd name="T1" fmla="*/ 12300 h 12301"/>
                <a:gd name="T2" fmla="*/ 7477 w 10278"/>
                <a:gd name="T3" fmla="*/ 11253 h 12301"/>
                <a:gd name="T4" fmla="*/ 7891 w 10278"/>
                <a:gd name="T5" fmla="*/ 10327 h 12301"/>
                <a:gd name="T6" fmla="*/ 8378 w 10278"/>
                <a:gd name="T7" fmla="*/ 9499 h 12301"/>
                <a:gd name="T8" fmla="*/ 9182 w 10278"/>
                <a:gd name="T9" fmla="*/ 8330 h 12301"/>
                <a:gd name="T10" fmla="*/ 9645 w 10278"/>
                <a:gd name="T11" fmla="*/ 7551 h 12301"/>
                <a:gd name="T12" fmla="*/ 10034 w 10278"/>
                <a:gd name="T13" fmla="*/ 6674 h 12301"/>
                <a:gd name="T14" fmla="*/ 10229 w 10278"/>
                <a:gd name="T15" fmla="*/ 5676 h 12301"/>
                <a:gd name="T16" fmla="*/ 10278 w 10278"/>
                <a:gd name="T17" fmla="*/ 5140 h 12301"/>
                <a:gd name="T18" fmla="*/ 10229 w 10278"/>
                <a:gd name="T19" fmla="*/ 4604 h 12301"/>
                <a:gd name="T20" fmla="*/ 10034 w 10278"/>
                <a:gd name="T21" fmla="*/ 3605 h 12301"/>
                <a:gd name="T22" fmla="*/ 9645 w 10278"/>
                <a:gd name="T23" fmla="*/ 2680 h 12301"/>
                <a:gd name="T24" fmla="*/ 9084 w 10278"/>
                <a:gd name="T25" fmla="*/ 1876 h 12301"/>
                <a:gd name="T26" fmla="*/ 8402 w 10278"/>
                <a:gd name="T27" fmla="*/ 1170 h 12301"/>
                <a:gd name="T28" fmla="*/ 7574 w 10278"/>
                <a:gd name="T29" fmla="*/ 634 h 12301"/>
                <a:gd name="T30" fmla="*/ 6673 w 10278"/>
                <a:gd name="T31" fmla="*/ 244 h 12301"/>
                <a:gd name="T32" fmla="*/ 5675 w 10278"/>
                <a:gd name="T33" fmla="*/ 25 h 12301"/>
                <a:gd name="T34" fmla="*/ 5139 w 10278"/>
                <a:gd name="T35" fmla="*/ 1 h 12301"/>
                <a:gd name="T36" fmla="*/ 4116 w 10278"/>
                <a:gd name="T37" fmla="*/ 98 h 12301"/>
                <a:gd name="T38" fmla="*/ 3142 w 10278"/>
                <a:gd name="T39" fmla="*/ 415 h 12301"/>
                <a:gd name="T40" fmla="*/ 2265 w 10278"/>
                <a:gd name="T41" fmla="*/ 878 h 12301"/>
                <a:gd name="T42" fmla="*/ 1510 w 10278"/>
                <a:gd name="T43" fmla="*/ 1511 h 12301"/>
                <a:gd name="T44" fmla="*/ 877 w 10278"/>
                <a:gd name="T45" fmla="*/ 2266 h 12301"/>
                <a:gd name="T46" fmla="*/ 414 w 10278"/>
                <a:gd name="T47" fmla="*/ 3143 h 12301"/>
                <a:gd name="T48" fmla="*/ 122 w 10278"/>
                <a:gd name="T49" fmla="*/ 4093 h 12301"/>
                <a:gd name="T50" fmla="*/ 0 w 10278"/>
                <a:gd name="T51" fmla="*/ 5140 h 12301"/>
                <a:gd name="T52" fmla="*/ 24 w 10278"/>
                <a:gd name="T53" fmla="*/ 5408 h 12301"/>
                <a:gd name="T54" fmla="*/ 122 w 10278"/>
                <a:gd name="T55" fmla="*/ 6187 h 12301"/>
                <a:gd name="T56" fmla="*/ 414 w 10278"/>
                <a:gd name="T57" fmla="*/ 7113 h 12301"/>
                <a:gd name="T58" fmla="*/ 852 w 10278"/>
                <a:gd name="T59" fmla="*/ 7941 h 12301"/>
                <a:gd name="T60" fmla="*/ 1364 w 10278"/>
                <a:gd name="T61" fmla="*/ 8720 h 12301"/>
                <a:gd name="T62" fmla="*/ 2143 w 10278"/>
                <a:gd name="T63" fmla="*/ 9913 h 12301"/>
                <a:gd name="T64" fmla="*/ 2606 w 10278"/>
                <a:gd name="T65" fmla="*/ 10766 h 12301"/>
                <a:gd name="T66" fmla="*/ 2971 w 10278"/>
                <a:gd name="T67" fmla="*/ 11764 h 12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7" name="Google Shape;556;p27">
              <a:extLst>
                <a:ext uri="{FF2B5EF4-FFF2-40B4-BE49-F238E27FC236}">
                  <a16:creationId xmlns:a16="http://schemas.microsoft.com/office/drawing/2014/main" id="{D6AA90A8-DC9F-2B4F-AD0D-CB803895D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25" y="2459275"/>
              <a:ext cx="35350" cy="166875"/>
            </a:xfrm>
            <a:custGeom>
              <a:avLst/>
              <a:gdLst>
                <a:gd name="T0" fmla="*/ 1413 w 1414"/>
                <a:gd name="T1" fmla="*/ 1 h 6675"/>
                <a:gd name="T2" fmla="*/ 1413 w 1414"/>
                <a:gd name="T3" fmla="*/ 1 h 6675"/>
                <a:gd name="T4" fmla="*/ 829 w 1414"/>
                <a:gd name="T5" fmla="*/ 2850 h 6675"/>
                <a:gd name="T6" fmla="*/ 1 w 1414"/>
                <a:gd name="T7" fmla="*/ 6674 h 6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8" name="Google Shape;557;p27">
              <a:extLst>
                <a:ext uri="{FF2B5EF4-FFF2-40B4-BE49-F238E27FC236}">
                  <a16:creationId xmlns:a16="http://schemas.microsoft.com/office/drawing/2014/main" id="{DB1C6846-6643-DE4E-96D2-34D63AE09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1975" y="2453200"/>
              <a:ext cx="90150" cy="19500"/>
            </a:xfrm>
            <a:custGeom>
              <a:avLst/>
              <a:gdLst>
                <a:gd name="T0" fmla="*/ 1 w 3606"/>
                <a:gd name="T1" fmla="*/ 73 h 780"/>
                <a:gd name="T2" fmla="*/ 829 w 3606"/>
                <a:gd name="T3" fmla="*/ 780 h 780"/>
                <a:gd name="T4" fmla="*/ 1657 w 3606"/>
                <a:gd name="T5" fmla="*/ 73 h 780"/>
                <a:gd name="T6" fmla="*/ 1657 w 3606"/>
                <a:gd name="T7" fmla="*/ 73 h 780"/>
                <a:gd name="T8" fmla="*/ 1730 w 3606"/>
                <a:gd name="T9" fmla="*/ 25 h 780"/>
                <a:gd name="T10" fmla="*/ 1803 w 3606"/>
                <a:gd name="T11" fmla="*/ 0 h 780"/>
                <a:gd name="T12" fmla="*/ 1876 w 3606"/>
                <a:gd name="T13" fmla="*/ 25 h 780"/>
                <a:gd name="T14" fmla="*/ 1949 w 3606"/>
                <a:gd name="T15" fmla="*/ 73 h 780"/>
                <a:gd name="T16" fmla="*/ 2777 w 3606"/>
                <a:gd name="T17" fmla="*/ 780 h 780"/>
                <a:gd name="T18" fmla="*/ 3605 w 3606"/>
                <a:gd name="T19" fmla="*/ 73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9" name="Google Shape;558;p27">
              <a:extLst>
                <a:ext uri="{FF2B5EF4-FFF2-40B4-BE49-F238E27FC236}">
                  <a16:creationId xmlns:a16="http://schemas.microsoft.com/office/drawing/2014/main" id="{2BDEADE5-C35D-8942-907F-D582D4206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5900" y="2628550"/>
              <a:ext cx="102300" cy="25"/>
            </a:xfrm>
            <a:custGeom>
              <a:avLst/>
              <a:gdLst>
                <a:gd name="T0" fmla="*/ 0 w 4092"/>
                <a:gd name="T1" fmla="*/ 1 h 1"/>
                <a:gd name="T2" fmla="*/ 4092 w 409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8" name="Google Shape;559;p27">
            <a:extLst>
              <a:ext uri="{FF2B5EF4-FFF2-40B4-BE49-F238E27FC236}">
                <a16:creationId xmlns:a16="http://schemas.microsoft.com/office/drawing/2014/main" id="{A8902EC5-C9BC-824C-9E9B-C4527DF34EBB}"/>
              </a:ext>
            </a:extLst>
          </p:cNvPr>
          <p:cNvGrpSpPr>
            <a:grpSpLocks/>
          </p:cNvGrpSpPr>
          <p:nvPr/>
        </p:nvGrpSpPr>
        <p:grpSpPr bwMode="auto">
          <a:xfrm>
            <a:off x="2600325" y="2703513"/>
            <a:ext cx="363538" cy="220662"/>
            <a:chOff x="3269900" y="3064500"/>
            <a:chExt cx="432325" cy="263075"/>
          </a:xfrm>
        </p:grpSpPr>
        <p:sp>
          <p:nvSpPr>
            <p:cNvPr id="37009" name="Google Shape;560;p27">
              <a:extLst>
                <a:ext uri="{FF2B5EF4-FFF2-40B4-BE49-F238E27FC236}">
                  <a16:creationId xmlns:a16="http://schemas.microsoft.com/office/drawing/2014/main" id="{FC1CD21D-7DEB-484C-ACF8-86B5DEAD7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9900" y="3064500"/>
              <a:ext cx="432325" cy="263075"/>
            </a:xfrm>
            <a:custGeom>
              <a:avLst/>
              <a:gdLst>
                <a:gd name="T0" fmla="*/ 14711 w 17293"/>
                <a:gd name="T1" fmla="*/ 7916 h 10523"/>
                <a:gd name="T2" fmla="*/ 13493 w 17293"/>
                <a:gd name="T3" fmla="*/ 8842 h 10523"/>
                <a:gd name="T4" fmla="*/ 12446 w 17293"/>
                <a:gd name="T5" fmla="*/ 9475 h 10523"/>
                <a:gd name="T6" fmla="*/ 11667 w 17293"/>
                <a:gd name="T7" fmla="*/ 9840 h 10523"/>
                <a:gd name="T8" fmla="*/ 10839 w 17293"/>
                <a:gd name="T9" fmla="*/ 10157 h 10523"/>
                <a:gd name="T10" fmla="*/ 9986 w 17293"/>
                <a:gd name="T11" fmla="*/ 10376 h 10523"/>
                <a:gd name="T12" fmla="*/ 9109 w 17293"/>
                <a:gd name="T13" fmla="*/ 10498 h 10523"/>
                <a:gd name="T14" fmla="*/ 8647 w 17293"/>
                <a:gd name="T15" fmla="*/ 10522 h 10523"/>
                <a:gd name="T16" fmla="*/ 7843 w 17293"/>
                <a:gd name="T17" fmla="*/ 10473 h 10523"/>
                <a:gd name="T18" fmla="*/ 7064 w 17293"/>
                <a:gd name="T19" fmla="*/ 10327 h 10523"/>
                <a:gd name="T20" fmla="*/ 6284 w 17293"/>
                <a:gd name="T21" fmla="*/ 10108 h 10523"/>
                <a:gd name="T22" fmla="*/ 5554 w 17293"/>
                <a:gd name="T23" fmla="*/ 9840 h 10523"/>
                <a:gd name="T24" fmla="*/ 4847 w 17293"/>
                <a:gd name="T25" fmla="*/ 9499 h 10523"/>
                <a:gd name="T26" fmla="*/ 3557 w 17293"/>
                <a:gd name="T27" fmla="*/ 8695 h 10523"/>
                <a:gd name="T28" fmla="*/ 2412 w 17293"/>
                <a:gd name="T29" fmla="*/ 7794 h 10523"/>
                <a:gd name="T30" fmla="*/ 1438 w 17293"/>
                <a:gd name="T31" fmla="*/ 6893 h 10523"/>
                <a:gd name="T32" fmla="*/ 390 w 17293"/>
                <a:gd name="T33" fmla="*/ 5748 h 10523"/>
                <a:gd name="T34" fmla="*/ 1 w 17293"/>
                <a:gd name="T35" fmla="*/ 5261 h 10523"/>
                <a:gd name="T36" fmla="*/ 1048 w 17293"/>
                <a:gd name="T37" fmla="*/ 4044 h 10523"/>
                <a:gd name="T38" fmla="*/ 1900 w 17293"/>
                <a:gd name="T39" fmla="*/ 3191 h 10523"/>
                <a:gd name="T40" fmla="*/ 2972 w 17293"/>
                <a:gd name="T41" fmla="*/ 2290 h 10523"/>
                <a:gd name="T42" fmla="*/ 4190 w 17293"/>
                <a:gd name="T43" fmla="*/ 1413 h 10523"/>
                <a:gd name="T44" fmla="*/ 5213 w 17293"/>
                <a:gd name="T45" fmla="*/ 853 h 10523"/>
                <a:gd name="T46" fmla="*/ 5919 w 17293"/>
                <a:gd name="T47" fmla="*/ 536 h 10523"/>
                <a:gd name="T48" fmla="*/ 6674 w 17293"/>
                <a:gd name="T49" fmla="*/ 293 h 10523"/>
                <a:gd name="T50" fmla="*/ 7453 w 17293"/>
                <a:gd name="T51" fmla="*/ 98 h 10523"/>
                <a:gd name="T52" fmla="*/ 8233 w 17293"/>
                <a:gd name="T53" fmla="*/ 1 h 10523"/>
                <a:gd name="T54" fmla="*/ 8647 w 17293"/>
                <a:gd name="T55" fmla="*/ 1 h 10523"/>
                <a:gd name="T56" fmla="*/ 9548 w 17293"/>
                <a:gd name="T57" fmla="*/ 74 h 10523"/>
                <a:gd name="T58" fmla="*/ 10425 w 17293"/>
                <a:gd name="T59" fmla="*/ 244 h 10523"/>
                <a:gd name="T60" fmla="*/ 11253 w 17293"/>
                <a:gd name="T61" fmla="*/ 512 h 10523"/>
                <a:gd name="T62" fmla="*/ 12056 w 17293"/>
                <a:gd name="T63" fmla="*/ 853 h 10523"/>
                <a:gd name="T64" fmla="*/ 12811 w 17293"/>
                <a:gd name="T65" fmla="*/ 1243 h 10523"/>
                <a:gd name="T66" fmla="*/ 14151 w 17293"/>
                <a:gd name="T67" fmla="*/ 2144 h 10523"/>
                <a:gd name="T68" fmla="*/ 14711 w 17293"/>
                <a:gd name="T69" fmla="*/ 2607 h 10523"/>
                <a:gd name="T70" fmla="*/ 15637 w 17293"/>
                <a:gd name="T71" fmla="*/ 3435 h 10523"/>
                <a:gd name="T72" fmla="*/ 16367 w 17293"/>
                <a:gd name="T73" fmla="*/ 4190 h 10523"/>
                <a:gd name="T74" fmla="*/ 17293 w 17293"/>
                <a:gd name="T75" fmla="*/ 5261 h 10523"/>
                <a:gd name="T76" fmla="*/ 16927 w 17293"/>
                <a:gd name="T77" fmla="*/ 5700 h 10523"/>
                <a:gd name="T78" fmla="*/ 16026 w 17293"/>
                <a:gd name="T79" fmla="*/ 6698 h 10523"/>
                <a:gd name="T80" fmla="*/ 15198 w 17293"/>
                <a:gd name="T81" fmla="*/ 7502 h 10523"/>
                <a:gd name="T82" fmla="*/ 14711 w 17293"/>
                <a:gd name="T83" fmla="*/ 7916 h 10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0" name="Google Shape;561;p27">
              <a:extLst>
                <a:ext uri="{FF2B5EF4-FFF2-40B4-BE49-F238E27FC236}">
                  <a16:creationId xmlns:a16="http://schemas.microsoft.com/office/drawing/2014/main" id="{D732AFC3-4408-DD47-BF19-51E05B878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875" y="3155825"/>
              <a:ext cx="80400" cy="80400"/>
            </a:xfrm>
            <a:custGeom>
              <a:avLst/>
              <a:gdLst>
                <a:gd name="T0" fmla="*/ 0 w 3216"/>
                <a:gd name="T1" fmla="*/ 1608 h 3216"/>
                <a:gd name="T2" fmla="*/ 49 w 3216"/>
                <a:gd name="T3" fmla="*/ 1292 h 3216"/>
                <a:gd name="T4" fmla="*/ 146 w 3216"/>
                <a:gd name="T5" fmla="*/ 975 h 3216"/>
                <a:gd name="T6" fmla="*/ 293 w 3216"/>
                <a:gd name="T7" fmla="*/ 707 h 3216"/>
                <a:gd name="T8" fmla="*/ 487 w 3216"/>
                <a:gd name="T9" fmla="*/ 488 h 3216"/>
                <a:gd name="T10" fmla="*/ 707 w 3216"/>
                <a:gd name="T11" fmla="*/ 293 h 3216"/>
                <a:gd name="T12" fmla="*/ 974 w 3216"/>
                <a:gd name="T13" fmla="*/ 147 h 3216"/>
                <a:gd name="T14" fmla="*/ 1291 w 3216"/>
                <a:gd name="T15" fmla="*/ 50 h 3216"/>
                <a:gd name="T16" fmla="*/ 1608 w 3216"/>
                <a:gd name="T17" fmla="*/ 1 h 3216"/>
                <a:gd name="T18" fmla="*/ 1778 w 3216"/>
                <a:gd name="T19" fmla="*/ 25 h 3216"/>
                <a:gd name="T20" fmla="*/ 2095 w 3216"/>
                <a:gd name="T21" fmla="*/ 74 h 3216"/>
                <a:gd name="T22" fmla="*/ 2363 w 3216"/>
                <a:gd name="T23" fmla="*/ 196 h 3216"/>
                <a:gd name="T24" fmla="*/ 2631 w 3216"/>
                <a:gd name="T25" fmla="*/ 366 h 3216"/>
                <a:gd name="T26" fmla="*/ 2850 w 3216"/>
                <a:gd name="T27" fmla="*/ 585 h 3216"/>
                <a:gd name="T28" fmla="*/ 3020 w 3216"/>
                <a:gd name="T29" fmla="*/ 853 h 3216"/>
                <a:gd name="T30" fmla="*/ 3142 w 3216"/>
                <a:gd name="T31" fmla="*/ 1121 h 3216"/>
                <a:gd name="T32" fmla="*/ 3191 w 3216"/>
                <a:gd name="T33" fmla="*/ 1438 h 3216"/>
                <a:gd name="T34" fmla="*/ 3215 w 3216"/>
                <a:gd name="T35" fmla="*/ 1608 h 3216"/>
                <a:gd name="T36" fmla="*/ 3166 w 3216"/>
                <a:gd name="T37" fmla="*/ 1925 h 3216"/>
                <a:gd name="T38" fmla="*/ 3069 w 3216"/>
                <a:gd name="T39" fmla="*/ 2242 h 3216"/>
                <a:gd name="T40" fmla="*/ 2923 w 3216"/>
                <a:gd name="T41" fmla="*/ 2509 h 3216"/>
                <a:gd name="T42" fmla="*/ 2728 w 3216"/>
                <a:gd name="T43" fmla="*/ 2729 h 3216"/>
                <a:gd name="T44" fmla="*/ 2509 w 3216"/>
                <a:gd name="T45" fmla="*/ 2924 h 3216"/>
                <a:gd name="T46" fmla="*/ 2241 w 3216"/>
                <a:gd name="T47" fmla="*/ 3070 h 3216"/>
                <a:gd name="T48" fmla="*/ 1924 w 3216"/>
                <a:gd name="T49" fmla="*/ 3167 h 3216"/>
                <a:gd name="T50" fmla="*/ 1608 w 3216"/>
                <a:gd name="T51" fmla="*/ 3216 h 3216"/>
                <a:gd name="T52" fmla="*/ 1437 w 3216"/>
                <a:gd name="T53" fmla="*/ 3191 h 3216"/>
                <a:gd name="T54" fmla="*/ 1121 w 3216"/>
                <a:gd name="T55" fmla="*/ 3143 h 3216"/>
                <a:gd name="T56" fmla="*/ 853 w 3216"/>
                <a:gd name="T57" fmla="*/ 3021 h 3216"/>
                <a:gd name="T58" fmla="*/ 585 w 3216"/>
                <a:gd name="T59" fmla="*/ 2850 h 3216"/>
                <a:gd name="T60" fmla="*/ 366 w 3216"/>
                <a:gd name="T61" fmla="*/ 2631 h 3216"/>
                <a:gd name="T62" fmla="*/ 195 w 3216"/>
                <a:gd name="T63" fmla="*/ 2363 h 3216"/>
                <a:gd name="T64" fmla="*/ 73 w 3216"/>
                <a:gd name="T65" fmla="*/ 2095 h 3216"/>
                <a:gd name="T66" fmla="*/ 25 w 3216"/>
                <a:gd name="T67" fmla="*/ 1779 h 3216"/>
                <a:gd name="T68" fmla="*/ 0 w 3216"/>
                <a:gd name="T69" fmla="*/ 1608 h 3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11" name="Google Shape;562;p27">
              <a:extLst>
                <a:ext uri="{FF2B5EF4-FFF2-40B4-BE49-F238E27FC236}">
                  <a16:creationId xmlns:a16="http://schemas.microsoft.com/office/drawing/2014/main" id="{34F85C18-BAF1-8745-BE98-CBAE278A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925" y="3091900"/>
              <a:ext cx="208275" cy="208275"/>
            </a:xfrm>
            <a:custGeom>
              <a:avLst/>
              <a:gdLst>
                <a:gd name="T0" fmla="*/ 1 w 8331"/>
                <a:gd name="T1" fmla="*/ 4165 h 8331"/>
                <a:gd name="T2" fmla="*/ 74 w 8331"/>
                <a:gd name="T3" fmla="*/ 3337 h 8331"/>
                <a:gd name="T4" fmla="*/ 318 w 8331"/>
                <a:gd name="T5" fmla="*/ 2534 h 8331"/>
                <a:gd name="T6" fmla="*/ 707 w 8331"/>
                <a:gd name="T7" fmla="*/ 1827 h 8331"/>
                <a:gd name="T8" fmla="*/ 1219 w 8331"/>
                <a:gd name="T9" fmla="*/ 1218 h 8331"/>
                <a:gd name="T10" fmla="*/ 1828 w 8331"/>
                <a:gd name="T11" fmla="*/ 707 h 8331"/>
                <a:gd name="T12" fmla="*/ 2534 w 8331"/>
                <a:gd name="T13" fmla="*/ 317 h 8331"/>
                <a:gd name="T14" fmla="*/ 3313 w 8331"/>
                <a:gd name="T15" fmla="*/ 74 h 8331"/>
                <a:gd name="T16" fmla="*/ 4166 w 8331"/>
                <a:gd name="T17" fmla="*/ 1 h 8331"/>
                <a:gd name="T18" fmla="*/ 4580 w 8331"/>
                <a:gd name="T19" fmla="*/ 25 h 8331"/>
                <a:gd name="T20" fmla="*/ 5408 w 8331"/>
                <a:gd name="T21" fmla="*/ 195 h 8331"/>
                <a:gd name="T22" fmla="*/ 6163 w 8331"/>
                <a:gd name="T23" fmla="*/ 512 h 8331"/>
                <a:gd name="T24" fmla="*/ 6820 w 8331"/>
                <a:gd name="T25" fmla="*/ 951 h 8331"/>
                <a:gd name="T26" fmla="*/ 7381 w 8331"/>
                <a:gd name="T27" fmla="*/ 1511 h 8331"/>
                <a:gd name="T28" fmla="*/ 7819 w 8331"/>
                <a:gd name="T29" fmla="*/ 2168 h 8331"/>
                <a:gd name="T30" fmla="*/ 8136 w 8331"/>
                <a:gd name="T31" fmla="*/ 2923 h 8331"/>
                <a:gd name="T32" fmla="*/ 8306 w 8331"/>
                <a:gd name="T33" fmla="*/ 3751 h 8331"/>
                <a:gd name="T34" fmla="*/ 8330 w 8331"/>
                <a:gd name="T35" fmla="*/ 4165 h 8331"/>
                <a:gd name="T36" fmla="*/ 8257 w 8331"/>
                <a:gd name="T37" fmla="*/ 4993 h 8331"/>
                <a:gd name="T38" fmla="*/ 8014 w 8331"/>
                <a:gd name="T39" fmla="*/ 5797 h 8331"/>
                <a:gd name="T40" fmla="*/ 7624 w 8331"/>
                <a:gd name="T41" fmla="*/ 6503 h 8331"/>
                <a:gd name="T42" fmla="*/ 7113 w 8331"/>
                <a:gd name="T43" fmla="*/ 7112 h 8331"/>
                <a:gd name="T44" fmla="*/ 6504 w 8331"/>
                <a:gd name="T45" fmla="*/ 7624 h 8331"/>
                <a:gd name="T46" fmla="*/ 5797 w 8331"/>
                <a:gd name="T47" fmla="*/ 8013 h 8331"/>
                <a:gd name="T48" fmla="*/ 4994 w 8331"/>
                <a:gd name="T49" fmla="*/ 8257 h 8331"/>
                <a:gd name="T50" fmla="*/ 4166 w 8331"/>
                <a:gd name="T51" fmla="*/ 8330 h 8331"/>
                <a:gd name="T52" fmla="*/ 3727 w 8331"/>
                <a:gd name="T53" fmla="*/ 8306 h 8331"/>
                <a:gd name="T54" fmla="*/ 2924 w 8331"/>
                <a:gd name="T55" fmla="*/ 8135 h 8331"/>
                <a:gd name="T56" fmla="*/ 2169 w 8331"/>
                <a:gd name="T57" fmla="*/ 7819 h 8331"/>
                <a:gd name="T58" fmla="*/ 1511 w 8331"/>
                <a:gd name="T59" fmla="*/ 7380 h 8331"/>
                <a:gd name="T60" fmla="*/ 951 w 8331"/>
                <a:gd name="T61" fmla="*/ 6820 h 8331"/>
                <a:gd name="T62" fmla="*/ 512 w 8331"/>
                <a:gd name="T63" fmla="*/ 6162 h 8331"/>
                <a:gd name="T64" fmla="*/ 196 w 8331"/>
                <a:gd name="T65" fmla="*/ 5407 h 8331"/>
                <a:gd name="T66" fmla="*/ 25 w 8331"/>
                <a:gd name="T67" fmla="*/ 4579 h 8331"/>
                <a:gd name="T68" fmla="*/ 1 w 8331"/>
                <a:gd name="T69" fmla="*/ 4165 h 8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39" name="Google Shape;563;p27">
            <a:extLst>
              <a:ext uri="{FF2B5EF4-FFF2-40B4-BE49-F238E27FC236}">
                <a16:creationId xmlns:a16="http://schemas.microsoft.com/office/drawing/2014/main" id="{F8474441-9E60-7D4F-B1B0-F72A6F8437F0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2635250"/>
            <a:ext cx="265112" cy="373063"/>
            <a:chOff x="6689325" y="2984125"/>
            <a:chExt cx="315425" cy="443300"/>
          </a:xfrm>
        </p:grpSpPr>
        <p:sp>
          <p:nvSpPr>
            <p:cNvPr id="37004" name="Google Shape;564;p27">
              <a:extLst>
                <a:ext uri="{FF2B5EF4-FFF2-40B4-BE49-F238E27FC236}">
                  <a16:creationId xmlns:a16="http://schemas.microsoft.com/office/drawing/2014/main" id="{4B02D11B-2FD0-A946-979E-ED19135D2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325" y="2984125"/>
              <a:ext cx="315425" cy="77975"/>
            </a:xfrm>
            <a:custGeom>
              <a:avLst/>
              <a:gdLst>
                <a:gd name="T0" fmla="*/ 12130 w 12617"/>
                <a:gd name="T1" fmla="*/ 1413 h 3119"/>
                <a:gd name="T2" fmla="*/ 8647 w 12617"/>
                <a:gd name="T3" fmla="*/ 1413 h 3119"/>
                <a:gd name="T4" fmla="*/ 8647 w 12617"/>
                <a:gd name="T5" fmla="*/ 878 h 3119"/>
                <a:gd name="T6" fmla="*/ 8647 w 12617"/>
                <a:gd name="T7" fmla="*/ 878 h 3119"/>
                <a:gd name="T8" fmla="*/ 8623 w 12617"/>
                <a:gd name="T9" fmla="*/ 707 h 3119"/>
                <a:gd name="T10" fmla="*/ 8574 w 12617"/>
                <a:gd name="T11" fmla="*/ 537 h 3119"/>
                <a:gd name="T12" fmla="*/ 8501 w 12617"/>
                <a:gd name="T13" fmla="*/ 391 h 3119"/>
                <a:gd name="T14" fmla="*/ 8379 w 12617"/>
                <a:gd name="T15" fmla="*/ 269 h 3119"/>
                <a:gd name="T16" fmla="*/ 8257 w 12617"/>
                <a:gd name="T17" fmla="*/ 147 h 3119"/>
                <a:gd name="T18" fmla="*/ 8111 w 12617"/>
                <a:gd name="T19" fmla="*/ 74 h 3119"/>
                <a:gd name="T20" fmla="*/ 7941 w 12617"/>
                <a:gd name="T21" fmla="*/ 25 h 3119"/>
                <a:gd name="T22" fmla="*/ 7770 w 12617"/>
                <a:gd name="T23" fmla="*/ 1 h 3119"/>
                <a:gd name="T24" fmla="*/ 4848 w 12617"/>
                <a:gd name="T25" fmla="*/ 1 h 3119"/>
                <a:gd name="T26" fmla="*/ 4848 w 12617"/>
                <a:gd name="T27" fmla="*/ 1 h 3119"/>
                <a:gd name="T28" fmla="*/ 4677 w 12617"/>
                <a:gd name="T29" fmla="*/ 25 h 3119"/>
                <a:gd name="T30" fmla="*/ 4507 w 12617"/>
                <a:gd name="T31" fmla="*/ 74 h 3119"/>
                <a:gd name="T32" fmla="*/ 4361 w 12617"/>
                <a:gd name="T33" fmla="*/ 147 h 3119"/>
                <a:gd name="T34" fmla="*/ 4239 w 12617"/>
                <a:gd name="T35" fmla="*/ 269 h 3119"/>
                <a:gd name="T36" fmla="*/ 4117 w 12617"/>
                <a:gd name="T37" fmla="*/ 391 h 3119"/>
                <a:gd name="T38" fmla="*/ 4044 w 12617"/>
                <a:gd name="T39" fmla="*/ 537 h 3119"/>
                <a:gd name="T40" fmla="*/ 3995 w 12617"/>
                <a:gd name="T41" fmla="*/ 707 h 3119"/>
                <a:gd name="T42" fmla="*/ 3971 w 12617"/>
                <a:gd name="T43" fmla="*/ 878 h 3119"/>
                <a:gd name="T44" fmla="*/ 3971 w 12617"/>
                <a:gd name="T45" fmla="*/ 1413 h 3119"/>
                <a:gd name="T46" fmla="*/ 488 w 12617"/>
                <a:gd name="T47" fmla="*/ 1413 h 3119"/>
                <a:gd name="T48" fmla="*/ 488 w 12617"/>
                <a:gd name="T49" fmla="*/ 1413 h 3119"/>
                <a:gd name="T50" fmla="*/ 391 w 12617"/>
                <a:gd name="T51" fmla="*/ 1413 h 3119"/>
                <a:gd name="T52" fmla="*/ 293 w 12617"/>
                <a:gd name="T53" fmla="*/ 1462 h 3119"/>
                <a:gd name="T54" fmla="*/ 220 w 12617"/>
                <a:gd name="T55" fmla="*/ 1486 h 3119"/>
                <a:gd name="T56" fmla="*/ 147 w 12617"/>
                <a:gd name="T57" fmla="*/ 1560 h 3119"/>
                <a:gd name="T58" fmla="*/ 74 w 12617"/>
                <a:gd name="T59" fmla="*/ 1633 h 3119"/>
                <a:gd name="T60" fmla="*/ 50 w 12617"/>
                <a:gd name="T61" fmla="*/ 1706 h 3119"/>
                <a:gd name="T62" fmla="*/ 1 w 12617"/>
                <a:gd name="T63" fmla="*/ 1803 h 3119"/>
                <a:gd name="T64" fmla="*/ 1 w 12617"/>
                <a:gd name="T65" fmla="*/ 1901 h 3119"/>
                <a:gd name="T66" fmla="*/ 1 w 12617"/>
                <a:gd name="T67" fmla="*/ 3118 h 3119"/>
                <a:gd name="T68" fmla="*/ 12617 w 12617"/>
                <a:gd name="T69" fmla="*/ 3118 h 3119"/>
                <a:gd name="T70" fmla="*/ 12617 w 12617"/>
                <a:gd name="T71" fmla="*/ 1901 h 3119"/>
                <a:gd name="T72" fmla="*/ 12617 w 12617"/>
                <a:gd name="T73" fmla="*/ 1901 h 3119"/>
                <a:gd name="T74" fmla="*/ 12617 w 12617"/>
                <a:gd name="T75" fmla="*/ 1803 h 3119"/>
                <a:gd name="T76" fmla="*/ 12568 w 12617"/>
                <a:gd name="T77" fmla="*/ 1706 h 3119"/>
                <a:gd name="T78" fmla="*/ 12544 w 12617"/>
                <a:gd name="T79" fmla="*/ 1633 h 3119"/>
                <a:gd name="T80" fmla="*/ 12471 w 12617"/>
                <a:gd name="T81" fmla="*/ 1560 h 3119"/>
                <a:gd name="T82" fmla="*/ 12398 w 12617"/>
                <a:gd name="T83" fmla="*/ 1486 h 3119"/>
                <a:gd name="T84" fmla="*/ 12325 w 12617"/>
                <a:gd name="T85" fmla="*/ 1462 h 3119"/>
                <a:gd name="T86" fmla="*/ 12227 w 12617"/>
                <a:gd name="T87" fmla="*/ 1413 h 3119"/>
                <a:gd name="T88" fmla="*/ 12130 w 12617"/>
                <a:gd name="T89" fmla="*/ 1413 h 3119"/>
                <a:gd name="T90" fmla="*/ 12130 w 12617"/>
                <a:gd name="T91" fmla="*/ 1413 h 3119"/>
                <a:gd name="T92" fmla="*/ 4750 w 12617"/>
                <a:gd name="T93" fmla="*/ 878 h 3119"/>
                <a:gd name="T94" fmla="*/ 4750 w 12617"/>
                <a:gd name="T95" fmla="*/ 878 h 3119"/>
                <a:gd name="T96" fmla="*/ 4750 w 12617"/>
                <a:gd name="T97" fmla="*/ 829 h 3119"/>
                <a:gd name="T98" fmla="*/ 4775 w 12617"/>
                <a:gd name="T99" fmla="*/ 805 h 3119"/>
                <a:gd name="T100" fmla="*/ 4799 w 12617"/>
                <a:gd name="T101" fmla="*/ 780 h 3119"/>
                <a:gd name="T102" fmla="*/ 4848 w 12617"/>
                <a:gd name="T103" fmla="*/ 780 h 3119"/>
                <a:gd name="T104" fmla="*/ 7770 w 12617"/>
                <a:gd name="T105" fmla="*/ 780 h 3119"/>
                <a:gd name="T106" fmla="*/ 7770 w 12617"/>
                <a:gd name="T107" fmla="*/ 780 h 3119"/>
                <a:gd name="T108" fmla="*/ 7819 w 12617"/>
                <a:gd name="T109" fmla="*/ 780 h 3119"/>
                <a:gd name="T110" fmla="*/ 7843 w 12617"/>
                <a:gd name="T111" fmla="*/ 805 h 3119"/>
                <a:gd name="T112" fmla="*/ 7868 w 12617"/>
                <a:gd name="T113" fmla="*/ 829 h 3119"/>
                <a:gd name="T114" fmla="*/ 7868 w 12617"/>
                <a:gd name="T115" fmla="*/ 878 h 3119"/>
                <a:gd name="T116" fmla="*/ 7868 w 12617"/>
                <a:gd name="T117" fmla="*/ 1413 h 3119"/>
                <a:gd name="T118" fmla="*/ 4750 w 12617"/>
                <a:gd name="T119" fmla="*/ 1413 h 3119"/>
                <a:gd name="T120" fmla="*/ 4750 w 12617"/>
                <a:gd name="T121" fmla="*/ 878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05" name="Google Shape;565;p27">
              <a:extLst>
                <a:ext uri="{FF2B5EF4-FFF2-40B4-BE49-F238E27FC236}">
                  <a16:creationId xmlns:a16="http://schemas.microsoft.com/office/drawing/2014/main" id="{12BF1D0F-BB4E-2840-9F2F-0800F40D0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125" y="3069375"/>
              <a:ext cx="289850" cy="358050"/>
            </a:xfrm>
            <a:custGeom>
              <a:avLst/>
              <a:gdLst>
                <a:gd name="T0" fmla="*/ 0 w 11594"/>
                <a:gd name="T1" fmla="*/ 1 h 14322"/>
                <a:gd name="T2" fmla="*/ 0 w 11594"/>
                <a:gd name="T3" fmla="*/ 13834 h 14322"/>
                <a:gd name="T4" fmla="*/ 0 w 11594"/>
                <a:gd name="T5" fmla="*/ 13834 h 14322"/>
                <a:gd name="T6" fmla="*/ 0 w 11594"/>
                <a:gd name="T7" fmla="*/ 13932 h 14322"/>
                <a:gd name="T8" fmla="*/ 49 w 11594"/>
                <a:gd name="T9" fmla="*/ 14029 h 14322"/>
                <a:gd name="T10" fmla="*/ 74 w 11594"/>
                <a:gd name="T11" fmla="*/ 14102 h 14322"/>
                <a:gd name="T12" fmla="*/ 147 w 11594"/>
                <a:gd name="T13" fmla="*/ 14175 h 14322"/>
                <a:gd name="T14" fmla="*/ 220 w 11594"/>
                <a:gd name="T15" fmla="*/ 14224 h 14322"/>
                <a:gd name="T16" fmla="*/ 293 w 11594"/>
                <a:gd name="T17" fmla="*/ 14273 h 14322"/>
                <a:gd name="T18" fmla="*/ 390 w 11594"/>
                <a:gd name="T19" fmla="*/ 14297 h 14322"/>
                <a:gd name="T20" fmla="*/ 488 w 11594"/>
                <a:gd name="T21" fmla="*/ 14321 h 14322"/>
                <a:gd name="T22" fmla="*/ 11106 w 11594"/>
                <a:gd name="T23" fmla="*/ 14321 h 14322"/>
                <a:gd name="T24" fmla="*/ 11106 w 11594"/>
                <a:gd name="T25" fmla="*/ 14321 h 14322"/>
                <a:gd name="T26" fmla="*/ 11204 w 11594"/>
                <a:gd name="T27" fmla="*/ 14297 h 14322"/>
                <a:gd name="T28" fmla="*/ 11301 w 11594"/>
                <a:gd name="T29" fmla="*/ 14273 h 14322"/>
                <a:gd name="T30" fmla="*/ 11374 w 11594"/>
                <a:gd name="T31" fmla="*/ 14224 h 14322"/>
                <a:gd name="T32" fmla="*/ 11447 w 11594"/>
                <a:gd name="T33" fmla="*/ 14175 h 14322"/>
                <a:gd name="T34" fmla="*/ 11520 w 11594"/>
                <a:gd name="T35" fmla="*/ 14102 h 14322"/>
                <a:gd name="T36" fmla="*/ 11545 w 11594"/>
                <a:gd name="T37" fmla="*/ 14029 h 14322"/>
                <a:gd name="T38" fmla="*/ 11593 w 11594"/>
                <a:gd name="T39" fmla="*/ 13932 h 14322"/>
                <a:gd name="T40" fmla="*/ 11593 w 11594"/>
                <a:gd name="T41" fmla="*/ 13834 h 14322"/>
                <a:gd name="T42" fmla="*/ 11593 w 11594"/>
                <a:gd name="T43" fmla="*/ 1 h 14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06" name="Google Shape;566;p27">
              <a:extLst>
                <a:ext uri="{FF2B5EF4-FFF2-40B4-BE49-F238E27FC236}">
                  <a16:creationId xmlns:a16="http://schemas.microsoft.com/office/drawing/2014/main" id="{72E92746-C046-2948-9A7D-7E2C63EF4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75" y="3117475"/>
              <a:ext cx="25" cy="261850"/>
            </a:xfrm>
            <a:custGeom>
              <a:avLst/>
              <a:gdLst>
                <a:gd name="T0" fmla="*/ 1 w 1"/>
                <a:gd name="T1" fmla="*/ 10473 h 10474"/>
                <a:gd name="T2" fmla="*/ 1 w 1"/>
                <a:gd name="T3" fmla="*/ 1 h 10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07" name="Google Shape;567;p27">
              <a:extLst>
                <a:ext uri="{FF2B5EF4-FFF2-40B4-BE49-F238E27FC236}">
                  <a16:creationId xmlns:a16="http://schemas.microsoft.com/office/drawing/2014/main" id="{E9FADAF4-E29D-C74A-BE06-08663657D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025" y="3117475"/>
              <a:ext cx="25" cy="261850"/>
            </a:xfrm>
            <a:custGeom>
              <a:avLst/>
              <a:gdLst>
                <a:gd name="T0" fmla="*/ 1 w 1"/>
                <a:gd name="T1" fmla="*/ 1 h 10474"/>
                <a:gd name="T2" fmla="*/ 1 w 1"/>
                <a:gd name="T3" fmla="*/ 10473 h 10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08" name="Google Shape;568;p27">
              <a:extLst>
                <a:ext uri="{FF2B5EF4-FFF2-40B4-BE49-F238E27FC236}">
                  <a16:creationId xmlns:a16="http://schemas.microsoft.com/office/drawing/2014/main" id="{5676A663-4C54-184C-B42B-19EAEB411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2875" y="3117475"/>
              <a:ext cx="25" cy="261850"/>
            </a:xfrm>
            <a:custGeom>
              <a:avLst/>
              <a:gdLst>
                <a:gd name="T0" fmla="*/ 1 w 1"/>
                <a:gd name="T1" fmla="*/ 1 h 10474"/>
                <a:gd name="T2" fmla="*/ 1 w 1"/>
                <a:gd name="T3" fmla="*/ 10473 h 10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0" name="Google Shape;569;p27">
            <a:extLst>
              <a:ext uri="{FF2B5EF4-FFF2-40B4-BE49-F238E27FC236}">
                <a16:creationId xmlns:a16="http://schemas.microsoft.com/office/drawing/2014/main" id="{FDE3CC38-1167-8542-9F20-B7BEAE6BC9B7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3730625"/>
            <a:ext cx="255588" cy="414338"/>
            <a:chOff x="1988225" y="4286525"/>
            <a:chExt cx="305075" cy="493200"/>
          </a:xfrm>
        </p:grpSpPr>
        <p:sp>
          <p:nvSpPr>
            <p:cNvPr id="36997" name="Google Shape;570;p27">
              <a:extLst>
                <a:ext uri="{FF2B5EF4-FFF2-40B4-BE49-F238E27FC236}">
                  <a16:creationId xmlns:a16="http://schemas.microsoft.com/office/drawing/2014/main" id="{246C5F94-32EF-B148-A1B9-4DC1FAC0F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800" y="4519725"/>
              <a:ext cx="114500" cy="114475"/>
            </a:xfrm>
            <a:custGeom>
              <a:avLst/>
              <a:gdLst>
                <a:gd name="T0" fmla="*/ 731 w 4580"/>
                <a:gd name="T1" fmla="*/ 4189 h 4579"/>
                <a:gd name="T2" fmla="*/ 731 w 4580"/>
                <a:gd name="T3" fmla="*/ 4189 h 4579"/>
                <a:gd name="T4" fmla="*/ 853 w 4580"/>
                <a:gd name="T5" fmla="*/ 4286 h 4579"/>
                <a:gd name="T6" fmla="*/ 999 w 4580"/>
                <a:gd name="T7" fmla="*/ 4384 h 4579"/>
                <a:gd name="T8" fmla="*/ 1170 w 4580"/>
                <a:gd name="T9" fmla="*/ 4457 h 4579"/>
                <a:gd name="T10" fmla="*/ 1316 w 4580"/>
                <a:gd name="T11" fmla="*/ 4506 h 4579"/>
                <a:gd name="T12" fmla="*/ 1486 w 4580"/>
                <a:gd name="T13" fmla="*/ 4554 h 4579"/>
                <a:gd name="T14" fmla="*/ 1657 w 4580"/>
                <a:gd name="T15" fmla="*/ 4579 h 4579"/>
                <a:gd name="T16" fmla="*/ 1827 w 4580"/>
                <a:gd name="T17" fmla="*/ 4579 h 4579"/>
                <a:gd name="T18" fmla="*/ 1973 w 4580"/>
                <a:gd name="T19" fmla="*/ 4579 h 4579"/>
                <a:gd name="T20" fmla="*/ 2144 w 4580"/>
                <a:gd name="T21" fmla="*/ 4579 h 4579"/>
                <a:gd name="T22" fmla="*/ 2314 w 4580"/>
                <a:gd name="T23" fmla="*/ 4530 h 4579"/>
                <a:gd name="T24" fmla="*/ 2485 w 4580"/>
                <a:gd name="T25" fmla="*/ 4481 h 4579"/>
                <a:gd name="T26" fmla="*/ 2631 w 4580"/>
                <a:gd name="T27" fmla="*/ 4433 h 4579"/>
                <a:gd name="T28" fmla="*/ 2777 w 4580"/>
                <a:gd name="T29" fmla="*/ 4360 h 4579"/>
                <a:gd name="T30" fmla="*/ 2923 w 4580"/>
                <a:gd name="T31" fmla="*/ 4262 h 4579"/>
                <a:gd name="T32" fmla="*/ 3069 w 4580"/>
                <a:gd name="T33" fmla="*/ 4165 h 4579"/>
                <a:gd name="T34" fmla="*/ 3191 w 4580"/>
                <a:gd name="T35" fmla="*/ 4043 h 4579"/>
                <a:gd name="T36" fmla="*/ 3191 w 4580"/>
                <a:gd name="T37" fmla="*/ 4043 h 4579"/>
                <a:gd name="T38" fmla="*/ 3337 w 4580"/>
                <a:gd name="T39" fmla="*/ 3872 h 4579"/>
                <a:gd name="T40" fmla="*/ 3483 w 4580"/>
                <a:gd name="T41" fmla="*/ 3653 h 4579"/>
                <a:gd name="T42" fmla="*/ 3605 w 4580"/>
                <a:gd name="T43" fmla="*/ 3410 h 4579"/>
                <a:gd name="T44" fmla="*/ 3751 w 4580"/>
                <a:gd name="T45" fmla="*/ 3117 h 4579"/>
                <a:gd name="T46" fmla="*/ 3995 w 4580"/>
                <a:gd name="T47" fmla="*/ 2484 h 4579"/>
                <a:gd name="T48" fmla="*/ 4214 w 4580"/>
                <a:gd name="T49" fmla="*/ 1827 h 4579"/>
                <a:gd name="T50" fmla="*/ 4409 w 4580"/>
                <a:gd name="T51" fmla="*/ 1169 h 4579"/>
                <a:gd name="T52" fmla="*/ 4531 w 4580"/>
                <a:gd name="T53" fmla="*/ 609 h 4579"/>
                <a:gd name="T54" fmla="*/ 4579 w 4580"/>
                <a:gd name="T55" fmla="*/ 219 h 4579"/>
                <a:gd name="T56" fmla="*/ 4579 w 4580"/>
                <a:gd name="T57" fmla="*/ 97 h 4579"/>
                <a:gd name="T58" fmla="*/ 4579 w 4580"/>
                <a:gd name="T59" fmla="*/ 24 h 4579"/>
                <a:gd name="T60" fmla="*/ 4579 w 4580"/>
                <a:gd name="T61" fmla="*/ 24 h 4579"/>
                <a:gd name="T62" fmla="*/ 4506 w 4580"/>
                <a:gd name="T63" fmla="*/ 0 h 4579"/>
                <a:gd name="T64" fmla="*/ 4385 w 4580"/>
                <a:gd name="T65" fmla="*/ 0 h 4579"/>
                <a:gd name="T66" fmla="*/ 3970 w 4580"/>
                <a:gd name="T67" fmla="*/ 73 h 4579"/>
                <a:gd name="T68" fmla="*/ 3410 w 4580"/>
                <a:gd name="T69" fmla="*/ 195 h 4579"/>
                <a:gd name="T70" fmla="*/ 2777 w 4580"/>
                <a:gd name="T71" fmla="*/ 365 h 4579"/>
                <a:gd name="T72" fmla="*/ 2095 w 4580"/>
                <a:gd name="T73" fmla="*/ 609 h 4579"/>
                <a:gd name="T74" fmla="*/ 1462 w 4580"/>
                <a:gd name="T75" fmla="*/ 852 h 4579"/>
                <a:gd name="T76" fmla="*/ 1194 w 4580"/>
                <a:gd name="T77" fmla="*/ 974 h 4579"/>
                <a:gd name="T78" fmla="*/ 926 w 4580"/>
                <a:gd name="T79" fmla="*/ 1120 h 4579"/>
                <a:gd name="T80" fmla="*/ 707 w 4580"/>
                <a:gd name="T81" fmla="*/ 1266 h 4579"/>
                <a:gd name="T82" fmla="*/ 561 w 4580"/>
                <a:gd name="T83" fmla="*/ 1388 h 4579"/>
                <a:gd name="T84" fmla="*/ 561 w 4580"/>
                <a:gd name="T85" fmla="*/ 1388 h 4579"/>
                <a:gd name="T86" fmla="*/ 439 w 4580"/>
                <a:gd name="T87" fmla="*/ 1534 h 4579"/>
                <a:gd name="T88" fmla="*/ 342 w 4580"/>
                <a:gd name="T89" fmla="*/ 1656 h 4579"/>
                <a:gd name="T90" fmla="*/ 244 w 4580"/>
                <a:gd name="T91" fmla="*/ 1802 h 4579"/>
                <a:gd name="T92" fmla="*/ 171 w 4580"/>
                <a:gd name="T93" fmla="*/ 1973 h 4579"/>
                <a:gd name="T94" fmla="*/ 98 w 4580"/>
                <a:gd name="T95" fmla="*/ 2119 h 4579"/>
                <a:gd name="T96" fmla="*/ 49 w 4580"/>
                <a:gd name="T97" fmla="*/ 2289 h 4579"/>
                <a:gd name="T98" fmla="*/ 25 w 4580"/>
                <a:gd name="T99" fmla="*/ 2436 h 4579"/>
                <a:gd name="T100" fmla="*/ 1 w 4580"/>
                <a:gd name="T101" fmla="*/ 2606 h 4579"/>
                <a:gd name="T102" fmla="*/ 1 w 4580"/>
                <a:gd name="T103" fmla="*/ 2776 h 4579"/>
                <a:gd name="T104" fmla="*/ 25 w 4580"/>
                <a:gd name="T105" fmla="*/ 2947 h 4579"/>
                <a:gd name="T106" fmla="*/ 49 w 4580"/>
                <a:gd name="T107" fmla="*/ 3117 h 4579"/>
                <a:gd name="T108" fmla="*/ 98 w 4580"/>
                <a:gd name="T109" fmla="*/ 3264 h 4579"/>
                <a:gd name="T110" fmla="*/ 147 w 4580"/>
                <a:gd name="T111" fmla="*/ 3434 h 4579"/>
                <a:gd name="T112" fmla="*/ 220 w 4580"/>
                <a:gd name="T113" fmla="*/ 3580 h 4579"/>
                <a:gd name="T114" fmla="*/ 317 w 4580"/>
                <a:gd name="T115" fmla="*/ 3726 h 4579"/>
                <a:gd name="T116" fmla="*/ 415 w 4580"/>
                <a:gd name="T117" fmla="*/ 3872 h 4579"/>
                <a:gd name="T118" fmla="*/ 731 w 4580"/>
                <a:gd name="T119" fmla="*/ 4189 h 4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98" name="Google Shape;571;p27">
              <a:extLst>
                <a:ext uri="{FF2B5EF4-FFF2-40B4-BE49-F238E27FC236}">
                  <a16:creationId xmlns:a16="http://schemas.microsoft.com/office/drawing/2014/main" id="{4FAA2035-F046-844F-A451-612894261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8225" y="4539200"/>
              <a:ext cx="156500" cy="156500"/>
            </a:xfrm>
            <a:custGeom>
              <a:avLst/>
              <a:gdLst>
                <a:gd name="T0" fmla="*/ 5675 w 6260"/>
                <a:gd name="T1" fmla="*/ 5334 h 6260"/>
                <a:gd name="T2" fmla="*/ 5943 w 6260"/>
                <a:gd name="T3" fmla="*/ 4944 h 6260"/>
                <a:gd name="T4" fmla="*/ 6138 w 6260"/>
                <a:gd name="T5" fmla="*/ 4506 h 6260"/>
                <a:gd name="T6" fmla="*/ 6235 w 6260"/>
                <a:gd name="T7" fmla="*/ 4043 h 6260"/>
                <a:gd name="T8" fmla="*/ 6260 w 6260"/>
                <a:gd name="T9" fmla="*/ 3581 h 6260"/>
                <a:gd name="T10" fmla="*/ 6187 w 6260"/>
                <a:gd name="T11" fmla="*/ 3118 h 6260"/>
                <a:gd name="T12" fmla="*/ 6041 w 6260"/>
                <a:gd name="T13" fmla="*/ 2679 h 6260"/>
                <a:gd name="T14" fmla="*/ 5821 w 6260"/>
                <a:gd name="T15" fmla="*/ 2265 h 6260"/>
                <a:gd name="T16" fmla="*/ 5505 w 6260"/>
                <a:gd name="T17" fmla="*/ 1900 h 6260"/>
                <a:gd name="T18" fmla="*/ 5286 w 6260"/>
                <a:gd name="T19" fmla="*/ 1705 h 6260"/>
                <a:gd name="T20" fmla="*/ 4652 w 6260"/>
                <a:gd name="T21" fmla="*/ 1316 h 6260"/>
                <a:gd name="T22" fmla="*/ 3849 w 6260"/>
                <a:gd name="T23" fmla="*/ 975 h 6260"/>
                <a:gd name="T24" fmla="*/ 2485 w 6260"/>
                <a:gd name="T25" fmla="*/ 487 h 6260"/>
                <a:gd name="T26" fmla="*/ 853 w 6260"/>
                <a:gd name="T27" fmla="*/ 73 h 6260"/>
                <a:gd name="T28" fmla="*/ 293 w 6260"/>
                <a:gd name="T29" fmla="*/ 0 h 6260"/>
                <a:gd name="T30" fmla="*/ 25 w 6260"/>
                <a:gd name="T31" fmla="*/ 25 h 6260"/>
                <a:gd name="T32" fmla="*/ 1 w 6260"/>
                <a:gd name="T33" fmla="*/ 122 h 6260"/>
                <a:gd name="T34" fmla="*/ 25 w 6260"/>
                <a:gd name="T35" fmla="*/ 536 h 6260"/>
                <a:gd name="T36" fmla="*/ 244 w 6260"/>
                <a:gd name="T37" fmla="*/ 1608 h 6260"/>
                <a:gd name="T38" fmla="*/ 804 w 6260"/>
                <a:gd name="T39" fmla="*/ 3410 h 6260"/>
                <a:gd name="T40" fmla="*/ 1145 w 6260"/>
                <a:gd name="T41" fmla="*/ 4262 h 6260"/>
                <a:gd name="T42" fmla="*/ 1511 w 6260"/>
                <a:gd name="T43" fmla="*/ 4993 h 6260"/>
                <a:gd name="T44" fmla="*/ 1900 w 6260"/>
                <a:gd name="T45" fmla="*/ 5505 h 6260"/>
                <a:gd name="T46" fmla="*/ 2071 w 6260"/>
                <a:gd name="T47" fmla="*/ 5675 h 6260"/>
                <a:gd name="T48" fmla="*/ 2460 w 6260"/>
                <a:gd name="T49" fmla="*/ 5943 h 6260"/>
                <a:gd name="T50" fmla="*/ 2899 w 6260"/>
                <a:gd name="T51" fmla="*/ 6138 h 6260"/>
                <a:gd name="T52" fmla="*/ 3362 w 6260"/>
                <a:gd name="T53" fmla="*/ 6235 h 6260"/>
                <a:gd name="T54" fmla="*/ 3824 w 6260"/>
                <a:gd name="T55" fmla="*/ 6260 h 6260"/>
                <a:gd name="T56" fmla="*/ 4287 w 6260"/>
                <a:gd name="T57" fmla="*/ 6187 h 6260"/>
                <a:gd name="T58" fmla="*/ 4725 w 6260"/>
                <a:gd name="T59" fmla="*/ 6040 h 6260"/>
                <a:gd name="T60" fmla="*/ 5139 w 6260"/>
                <a:gd name="T61" fmla="*/ 5821 h 6260"/>
                <a:gd name="T62" fmla="*/ 5675 w 6260"/>
                <a:gd name="T63" fmla="*/ 5334 h 6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99" name="Google Shape;572;p27">
              <a:extLst>
                <a:ext uri="{FF2B5EF4-FFF2-40B4-BE49-F238E27FC236}">
                  <a16:creationId xmlns:a16="http://schemas.microsoft.com/office/drawing/2014/main" id="{606B6CE2-534E-5D4F-A4A3-F0C25B0FC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2425" y="4286525"/>
              <a:ext cx="239300" cy="236250"/>
            </a:xfrm>
            <a:custGeom>
              <a:avLst/>
              <a:gdLst>
                <a:gd name="T0" fmla="*/ 5650 w 9572"/>
                <a:gd name="T1" fmla="*/ 9328 h 9450"/>
                <a:gd name="T2" fmla="*/ 6381 w 9572"/>
                <a:gd name="T3" fmla="*/ 8646 h 9450"/>
                <a:gd name="T4" fmla="*/ 6917 w 9572"/>
                <a:gd name="T5" fmla="*/ 8670 h 9450"/>
                <a:gd name="T6" fmla="*/ 7623 w 9572"/>
                <a:gd name="T7" fmla="*/ 8524 h 9450"/>
                <a:gd name="T8" fmla="*/ 8159 w 9572"/>
                <a:gd name="T9" fmla="*/ 8159 h 9450"/>
                <a:gd name="T10" fmla="*/ 8524 w 9572"/>
                <a:gd name="T11" fmla="*/ 7599 h 9450"/>
                <a:gd name="T12" fmla="*/ 8695 w 9572"/>
                <a:gd name="T13" fmla="*/ 6917 h 9450"/>
                <a:gd name="T14" fmla="*/ 8670 w 9572"/>
                <a:gd name="T15" fmla="*/ 6381 h 9450"/>
                <a:gd name="T16" fmla="*/ 9206 w 9572"/>
                <a:gd name="T17" fmla="*/ 5821 h 9450"/>
                <a:gd name="T18" fmla="*/ 9499 w 9572"/>
                <a:gd name="T19" fmla="*/ 5212 h 9450"/>
                <a:gd name="T20" fmla="*/ 9547 w 9572"/>
                <a:gd name="T21" fmla="*/ 4554 h 9450"/>
                <a:gd name="T22" fmla="*/ 9328 w 9572"/>
                <a:gd name="T23" fmla="*/ 3921 h 9450"/>
                <a:gd name="T24" fmla="*/ 8865 w 9572"/>
                <a:gd name="T25" fmla="*/ 3337 h 9450"/>
                <a:gd name="T26" fmla="*/ 8695 w 9572"/>
                <a:gd name="T27" fmla="*/ 2898 h 9450"/>
                <a:gd name="T28" fmla="*/ 8597 w 9572"/>
                <a:gd name="T29" fmla="*/ 2143 h 9450"/>
                <a:gd name="T30" fmla="*/ 8305 w 9572"/>
                <a:gd name="T31" fmla="*/ 1559 h 9450"/>
                <a:gd name="T32" fmla="*/ 7818 w 9572"/>
                <a:gd name="T33" fmla="*/ 1120 h 9450"/>
                <a:gd name="T34" fmla="*/ 7160 w 9572"/>
                <a:gd name="T35" fmla="*/ 901 h 9450"/>
                <a:gd name="T36" fmla="*/ 6381 w 9572"/>
                <a:gd name="T37" fmla="*/ 901 h 9450"/>
                <a:gd name="T38" fmla="*/ 6040 w 9572"/>
                <a:gd name="T39" fmla="*/ 487 h 9450"/>
                <a:gd name="T40" fmla="*/ 5431 w 9572"/>
                <a:gd name="T41" fmla="*/ 122 h 9450"/>
                <a:gd name="T42" fmla="*/ 4774 w 9572"/>
                <a:gd name="T43" fmla="*/ 0 h 9450"/>
                <a:gd name="T44" fmla="*/ 4140 w 9572"/>
                <a:gd name="T45" fmla="*/ 122 h 9450"/>
                <a:gd name="T46" fmla="*/ 3532 w 9572"/>
                <a:gd name="T47" fmla="*/ 487 h 9450"/>
                <a:gd name="T48" fmla="*/ 3166 w 9572"/>
                <a:gd name="T49" fmla="*/ 901 h 9450"/>
                <a:gd name="T50" fmla="*/ 2387 w 9572"/>
                <a:gd name="T51" fmla="*/ 901 h 9450"/>
                <a:gd name="T52" fmla="*/ 1754 w 9572"/>
                <a:gd name="T53" fmla="*/ 1120 h 9450"/>
                <a:gd name="T54" fmla="*/ 1267 w 9572"/>
                <a:gd name="T55" fmla="*/ 1559 h 9450"/>
                <a:gd name="T56" fmla="*/ 950 w 9572"/>
                <a:gd name="T57" fmla="*/ 2143 h 9450"/>
                <a:gd name="T58" fmla="*/ 877 w 9572"/>
                <a:gd name="T59" fmla="*/ 2898 h 9450"/>
                <a:gd name="T60" fmla="*/ 682 w 9572"/>
                <a:gd name="T61" fmla="*/ 3337 h 9450"/>
                <a:gd name="T62" fmla="*/ 219 w 9572"/>
                <a:gd name="T63" fmla="*/ 3921 h 9450"/>
                <a:gd name="T64" fmla="*/ 24 w 9572"/>
                <a:gd name="T65" fmla="*/ 4554 h 9450"/>
                <a:gd name="T66" fmla="*/ 49 w 9572"/>
                <a:gd name="T67" fmla="*/ 5212 h 9450"/>
                <a:gd name="T68" fmla="*/ 341 w 9572"/>
                <a:gd name="T69" fmla="*/ 5821 h 9450"/>
                <a:gd name="T70" fmla="*/ 901 w 9572"/>
                <a:gd name="T71" fmla="*/ 6381 h 9450"/>
                <a:gd name="T72" fmla="*/ 877 w 9572"/>
                <a:gd name="T73" fmla="*/ 6917 h 9450"/>
                <a:gd name="T74" fmla="*/ 1023 w 9572"/>
                <a:gd name="T75" fmla="*/ 7599 h 9450"/>
                <a:gd name="T76" fmla="*/ 1388 w 9572"/>
                <a:gd name="T77" fmla="*/ 8159 h 9450"/>
                <a:gd name="T78" fmla="*/ 1949 w 9572"/>
                <a:gd name="T79" fmla="*/ 8524 h 9450"/>
                <a:gd name="T80" fmla="*/ 2655 w 9572"/>
                <a:gd name="T81" fmla="*/ 8670 h 9450"/>
                <a:gd name="T82" fmla="*/ 3166 w 9572"/>
                <a:gd name="T83" fmla="*/ 8646 h 9450"/>
                <a:gd name="T84" fmla="*/ 3921 w 9572"/>
                <a:gd name="T85" fmla="*/ 9328 h 9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00" name="Google Shape;573;p27">
              <a:extLst>
                <a:ext uri="{FF2B5EF4-FFF2-40B4-BE49-F238E27FC236}">
                  <a16:creationId xmlns:a16="http://schemas.microsoft.com/office/drawing/2014/main" id="{EAEF7F89-A253-3F43-A26A-0DAB38A03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750" y="4522750"/>
              <a:ext cx="25" cy="256975"/>
            </a:xfrm>
            <a:custGeom>
              <a:avLst/>
              <a:gdLst>
                <a:gd name="T0" fmla="*/ 1 w 1"/>
                <a:gd name="T1" fmla="*/ 10279 h 10279"/>
                <a:gd name="T2" fmla="*/ 1 w 1"/>
                <a:gd name="T3" fmla="*/ 1 h 10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01" name="Google Shape;574;p27">
              <a:extLst>
                <a:ext uri="{FF2B5EF4-FFF2-40B4-BE49-F238E27FC236}">
                  <a16:creationId xmlns:a16="http://schemas.microsoft.com/office/drawing/2014/main" id="{043F4619-5BF3-2644-8F59-4C2712F19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750" y="4377850"/>
              <a:ext cx="56050" cy="56025"/>
            </a:xfrm>
            <a:custGeom>
              <a:avLst/>
              <a:gdLst>
                <a:gd name="T0" fmla="*/ 1121 w 2242"/>
                <a:gd name="T1" fmla="*/ 2241 h 2241"/>
                <a:gd name="T2" fmla="*/ 1121 w 2242"/>
                <a:gd name="T3" fmla="*/ 2241 h 2241"/>
                <a:gd name="T4" fmla="*/ 902 w 2242"/>
                <a:gd name="T5" fmla="*/ 2217 h 2241"/>
                <a:gd name="T6" fmla="*/ 682 w 2242"/>
                <a:gd name="T7" fmla="*/ 2144 h 2241"/>
                <a:gd name="T8" fmla="*/ 512 w 2242"/>
                <a:gd name="T9" fmla="*/ 2046 h 2241"/>
                <a:gd name="T10" fmla="*/ 341 w 2242"/>
                <a:gd name="T11" fmla="*/ 1900 h 2241"/>
                <a:gd name="T12" fmla="*/ 195 w 2242"/>
                <a:gd name="T13" fmla="*/ 1754 h 2241"/>
                <a:gd name="T14" fmla="*/ 98 w 2242"/>
                <a:gd name="T15" fmla="*/ 1559 h 2241"/>
                <a:gd name="T16" fmla="*/ 25 w 2242"/>
                <a:gd name="T17" fmla="*/ 1340 h 2241"/>
                <a:gd name="T18" fmla="*/ 0 w 2242"/>
                <a:gd name="T19" fmla="*/ 1121 h 2241"/>
                <a:gd name="T20" fmla="*/ 0 w 2242"/>
                <a:gd name="T21" fmla="*/ 1121 h 2241"/>
                <a:gd name="T22" fmla="*/ 25 w 2242"/>
                <a:gd name="T23" fmla="*/ 901 h 2241"/>
                <a:gd name="T24" fmla="*/ 98 w 2242"/>
                <a:gd name="T25" fmla="*/ 682 h 2241"/>
                <a:gd name="T26" fmla="*/ 195 w 2242"/>
                <a:gd name="T27" fmla="*/ 487 h 2241"/>
                <a:gd name="T28" fmla="*/ 341 w 2242"/>
                <a:gd name="T29" fmla="*/ 317 h 2241"/>
                <a:gd name="T30" fmla="*/ 512 w 2242"/>
                <a:gd name="T31" fmla="*/ 195 h 2241"/>
                <a:gd name="T32" fmla="*/ 682 w 2242"/>
                <a:gd name="T33" fmla="*/ 98 h 2241"/>
                <a:gd name="T34" fmla="*/ 902 w 2242"/>
                <a:gd name="T35" fmla="*/ 25 h 2241"/>
                <a:gd name="T36" fmla="*/ 1121 w 2242"/>
                <a:gd name="T37" fmla="*/ 0 h 2241"/>
                <a:gd name="T38" fmla="*/ 1121 w 2242"/>
                <a:gd name="T39" fmla="*/ 0 h 2241"/>
                <a:gd name="T40" fmla="*/ 1364 w 2242"/>
                <a:gd name="T41" fmla="*/ 25 h 2241"/>
                <a:gd name="T42" fmla="*/ 1559 w 2242"/>
                <a:gd name="T43" fmla="*/ 98 h 2241"/>
                <a:gd name="T44" fmla="*/ 1754 w 2242"/>
                <a:gd name="T45" fmla="*/ 195 h 2241"/>
                <a:gd name="T46" fmla="*/ 1924 w 2242"/>
                <a:gd name="T47" fmla="*/ 317 h 2241"/>
                <a:gd name="T48" fmla="*/ 2046 w 2242"/>
                <a:gd name="T49" fmla="*/ 487 h 2241"/>
                <a:gd name="T50" fmla="*/ 2168 w 2242"/>
                <a:gd name="T51" fmla="*/ 682 h 2241"/>
                <a:gd name="T52" fmla="*/ 2217 w 2242"/>
                <a:gd name="T53" fmla="*/ 901 h 2241"/>
                <a:gd name="T54" fmla="*/ 2241 w 2242"/>
                <a:gd name="T55" fmla="*/ 1121 h 2241"/>
                <a:gd name="T56" fmla="*/ 2241 w 2242"/>
                <a:gd name="T57" fmla="*/ 1121 h 2241"/>
                <a:gd name="T58" fmla="*/ 2217 w 2242"/>
                <a:gd name="T59" fmla="*/ 1340 h 2241"/>
                <a:gd name="T60" fmla="*/ 2168 w 2242"/>
                <a:gd name="T61" fmla="*/ 1559 h 2241"/>
                <a:gd name="T62" fmla="*/ 2046 w 2242"/>
                <a:gd name="T63" fmla="*/ 1754 h 2241"/>
                <a:gd name="T64" fmla="*/ 1924 w 2242"/>
                <a:gd name="T65" fmla="*/ 1900 h 2241"/>
                <a:gd name="T66" fmla="*/ 1754 w 2242"/>
                <a:gd name="T67" fmla="*/ 2046 h 2241"/>
                <a:gd name="T68" fmla="*/ 1559 w 2242"/>
                <a:gd name="T69" fmla="*/ 2144 h 2241"/>
                <a:gd name="T70" fmla="*/ 1364 w 2242"/>
                <a:gd name="T71" fmla="*/ 2217 h 2241"/>
                <a:gd name="T72" fmla="*/ 1121 w 2242"/>
                <a:gd name="T73" fmla="*/ 2241 h 2241"/>
                <a:gd name="T74" fmla="*/ 1121 w 2242"/>
                <a:gd name="T75" fmla="*/ 224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02" name="Google Shape;575;p27">
              <a:extLst>
                <a:ext uri="{FF2B5EF4-FFF2-40B4-BE49-F238E27FC236}">
                  <a16:creationId xmlns:a16="http://schemas.microsoft.com/office/drawing/2014/main" id="{826FDF84-B4C1-924E-9813-6552562A5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8150" y="4589125"/>
              <a:ext cx="87100" cy="87100"/>
            </a:xfrm>
            <a:custGeom>
              <a:avLst/>
              <a:gdLst>
                <a:gd name="T0" fmla="*/ 1 w 3484"/>
                <a:gd name="T1" fmla="*/ 0 h 3484"/>
                <a:gd name="T2" fmla="*/ 3483 w 3484"/>
                <a:gd name="T3" fmla="*/ 3483 h 3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003" name="Google Shape;576;p27">
              <a:extLst>
                <a:ext uri="{FF2B5EF4-FFF2-40B4-BE49-F238E27FC236}">
                  <a16:creationId xmlns:a16="http://schemas.microsoft.com/office/drawing/2014/main" id="{B2031B00-25C1-6741-A19A-D0D330806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025" y="4564150"/>
              <a:ext cx="54825" cy="54825"/>
            </a:xfrm>
            <a:custGeom>
              <a:avLst/>
              <a:gdLst>
                <a:gd name="T0" fmla="*/ 2192 w 2193"/>
                <a:gd name="T1" fmla="*/ 1 h 2193"/>
                <a:gd name="T2" fmla="*/ 1 w 2193"/>
                <a:gd name="T3" fmla="*/ 2193 h 2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1" name="Google Shape;577;p27">
            <a:extLst>
              <a:ext uri="{FF2B5EF4-FFF2-40B4-BE49-F238E27FC236}">
                <a16:creationId xmlns:a16="http://schemas.microsoft.com/office/drawing/2014/main" id="{AD6819F0-117C-1846-8AB0-9BAE0EC29B60}"/>
              </a:ext>
            </a:extLst>
          </p:cNvPr>
          <p:cNvGrpSpPr>
            <a:grpSpLocks/>
          </p:cNvGrpSpPr>
          <p:nvPr/>
        </p:nvGrpSpPr>
        <p:grpSpPr bwMode="auto">
          <a:xfrm>
            <a:off x="2068513" y="3759200"/>
            <a:ext cx="309562" cy="392113"/>
            <a:chOff x="2635450" y="4321225"/>
            <a:chExt cx="368400" cy="466425"/>
          </a:xfrm>
        </p:grpSpPr>
        <p:sp>
          <p:nvSpPr>
            <p:cNvPr id="36991" name="Google Shape;578;p27">
              <a:extLst>
                <a:ext uri="{FF2B5EF4-FFF2-40B4-BE49-F238E27FC236}">
                  <a16:creationId xmlns:a16="http://schemas.microsoft.com/office/drawing/2014/main" id="{647D863A-6EE8-994D-9BED-961265798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450" y="4653050"/>
              <a:ext cx="368400" cy="134600"/>
            </a:xfrm>
            <a:custGeom>
              <a:avLst/>
              <a:gdLst>
                <a:gd name="T0" fmla="*/ 6723 w 14736"/>
                <a:gd name="T1" fmla="*/ 1 h 5384"/>
                <a:gd name="T2" fmla="*/ 6723 w 14736"/>
                <a:gd name="T3" fmla="*/ 1 h 5384"/>
                <a:gd name="T4" fmla="*/ 6187 w 14736"/>
                <a:gd name="T5" fmla="*/ 49 h 5384"/>
                <a:gd name="T6" fmla="*/ 5651 w 14736"/>
                <a:gd name="T7" fmla="*/ 147 h 5384"/>
                <a:gd name="T8" fmla="*/ 5140 w 14736"/>
                <a:gd name="T9" fmla="*/ 269 h 5384"/>
                <a:gd name="T10" fmla="*/ 4628 w 14736"/>
                <a:gd name="T11" fmla="*/ 415 h 5384"/>
                <a:gd name="T12" fmla="*/ 4141 w 14736"/>
                <a:gd name="T13" fmla="*/ 610 h 5384"/>
                <a:gd name="T14" fmla="*/ 3678 w 14736"/>
                <a:gd name="T15" fmla="*/ 829 h 5384"/>
                <a:gd name="T16" fmla="*/ 3216 w 14736"/>
                <a:gd name="T17" fmla="*/ 1072 h 5384"/>
                <a:gd name="T18" fmla="*/ 2777 w 14736"/>
                <a:gd name="T19" fmla="*/ 1340 h 5384"/>
                <a:gd name="T20" fmla="*/ 2363 w 14736"/>
                <a:gd name="T21" fmla="*/ 1633 h 5384"/>
                <a:gd name="T22" fmla="*/ 1949 w 14736"/>
                <a:gd name="T23" fmla="*/ 1949 h 5384"/>
                <a:gd name="T24" fmla="*/ 1584 w 14736"/>
                <a:gd name="T25" fmla="*/ 2290 h 5384"/>
                <a:gd name="T26" fmla="*/ 1219 w 14736"/>
                <a:gd name="T27" fmla="*/ 2655 h 5384"/>
                <a:gd name="T28" fmla="*/ 878 w 14736"/>
                <a:gd name="T29" fmla="*/ 3045 h 5384"/>
                <a:gd name="T30" fmla="*/ 561 w 14736"/>
                <a:gd name="T31" fmla="*/ 3459 h 5384"/>
                <a:gd name="T32" fmla="*/ 269 w 14736"/>
                <a:gd name="T33" fmla="*/ 3873 h 5384"/>
                <a:gd name="T34" fmla="*/ 1 w 14736"/>
                <a:gd name="T35" fmla="*/ 4312 h 5384"/>
                <a:gd name="T36" fmla="*/ 1 w 14736"/>
                <a:gd name="T37" fmla="*/ 4312 h 5384"/>
                <a:gd name="T38" fmla="*/ 293 w 14736"/>
                <a:gd name="T39" fmla="*/ 4433 h 5384"/>
                <a:gd name="T40" fmla="*/ 610 w 14736"/>
                <a:gd name="T41" fmla="*/ 4555 h 5384"/>
                <a:gd name="T42" fmla="*/ 1316 w 14736"/>
                <a:gd name="T43" fmla="*/ 4750 h 5384"/>
                <a:gd name="T44" fmla="*/ 2120 w 14736"/>
                <a:gd name="T45" fmla="*/ 4945 h 5384"/>
                <a:gd name="T46" fmla="*/ 3045 w 14736"/>
                <a:gd name="T47" fmla="*/ 5091 h 5384"/>
                <a:gd name="T48" fmla="*/ 4019 w 14736"/>
                <a:gd name="T49" fmla="*/ 5213 h 5384"/>
                <a:gd name="T50" fmla="*/ 5091 w 14736"/>
                <a:gd name="T51" fmla="*/ 5310 h 5384"/>
                <a:gd name="T52" fmla="*/ 6211 w 14736"/>
                <a:gd name="T53" fmla="*/ 5359 h 5384"/>
                <a:gd name="T54" fmla="*/ 7356 w 14736"/>
                <a:gd name="T55" fmla="*/ 5383 h 5384"/>
                <a:gd name="T56" fmla="*/ 7356 w 14736"/>
                <a:gd name="T57" fmla="*/ 5383 h 5384"/>
                <a:gd name="T58" fmla="*/ 8525 w 14736"/>
                <a:gd name="T59" fmla="*/ 5359 h 5384"/>
                <a:gd name="T60" fmla="*/ 9645 w 14736"/>
                <a:gd name="T61" fmla="*/ 5310 h 5384"/>
                <a:gd name="T62" fmla="*/ 10717 w 14736"/>
                <a:gd name="T63" fmla="*/ 5213 h 5384"/>
                <a:gd name="T64" fmla="*/ 11691 w 14736"/>
                <a:gd name="T65" fmla="*/ 5091 h 5384"/>
                <a:gd name="T66" fmla="*/ 12617 w 14736"/>
                <a:gd name="T67" fmla="*/ 4945 h 5384"/>
                <a:gd name="T68" fmla="*/ 13420 w 14736"/>
                <a:gd name="T69" fmla="*/ 4750 h 5384"/>
                <a:gd name="T70" fmla="*/ 14127 w 14736"/>
                <a:gd name="T71" fmla="*/ 4555 h 5384"/>
                <a:gd name="T72" fmla="*/ 14443 w 14736"/>
                <a:gd name="T73" fmla="*/ 4433 h 5384"/>
                <a:gd name="T74" fmla="*/ 14736 w 14736"/>
                <a:gd name="T75" fmla="*/ 4312 h 5384"/>
                <a:gd name="T76" fmla="*/ 14736 w 14736"/>
                <a:gd name="T77" fmla="*/ 4312 h 5384"/>
                <a:gd name="T78" fmla="*/ 14468 w 14736"/>
                <a:gd name="T79" fmla="*/ 3873 h 5384"/>
                <a:gd name="T80" fmla="*/ 14175 w 14736"/>
                <a:gd name="T81" fmla="*/ 3459 h 5384"/>
                <a:gd name="T82" fmla="*/ 13859 w 14736"/>
                <a:gd name="T83" fmla="*/ 3045 h 5384"/>
                <a:gd name="T84" fmla="*/ 13518 w 14736"/>
                <a:gd name="T85" fmla="*/ 2655 h 5384"/>
                <a:gd name="T86" fmla="*/ 13153 w 14736"/>
                <a:gd name="T87" fmla="*/ 2290 h 5384"/>
                <a:gd name="T88" fmla="*/ 12787 w 14736"/>
                <a:gd name="T89" fmla="*/ 1949 h 5384"/>
                <a:gd name="T90" fmla="*/ 12373 w 14736"/>
                <a:gd name="T91" fmla="*/ 1633 h 5384"/>
                <a:gd name="T92" fmla="*/ 11959 w 14736"/>
                <a:gd name="T93" fmla="*/ 1340 h 5384"/>
                <a:gd name="T94" fmla="*/ 11521 w 14736"/>
                <a:gd name="T95" fmla="*/ 1072 h 5384"/>
                <a:gd name="T96" fmla="*/ 11058 w 14736"/>
                <a:gd name="T97" fmla="*/ 829 h 5384"/>
                <a:gd name="T98" fmla="*/ 10595 w 14736"/>
                <a:gd name="T99" fmla="*/ 610 h 5384"/>
                <a:gd name="T100" fmla="*/ 10108 w 14736"/>
                <a:gd name="T101" fmla="*/ 415 h 5384"/>
                <a:gd name="T102" fmla="*/ 9597 w 14736"/>
                <a:gd name="T103" fmla="*/ 269 h 5384"/>
                <a:gd name="T104" fmla="*/ 9085 w 14736"/>
                <a:gd name="T105" fmla="*/ 147 h 5384"/>
                <a:gd name="T106" fmla="*/ 8549 w 14736"/>
                <a:gd name="T107" fmla="*/ 49 h 5384"/>
                <a:gd name="T108" fmla="*/ 8014 w 14736"/>
                <a:gd name="T109" fmla="*/ 1 h 5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92" name="Google Shape;579;p27">
              <a:extLst>
                <a:ext uri="{FF2B5EF4-FFF2-40B4-BE49-F238E27FC236}">
                  <a16:creationId xmlns:a16="http://schemas.microsoft.com/office/drawing/2014/main" id="{E1A62A1A-10D4-C341-B078-88EF2E93C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350" y="4321225"/>
              <a:ext cx="25" cy="347075"/>
            </a:xfrm>
            <a:custGeom>
              <a:avLst/>
              <a:gdLst>
                <a:gd name="T0" fmla="*/ 0 w 1"/>
                <a:gd name="T1" fmla="*/ 13883 h 13883"/>
                <a:gd name="T2" fmla="*/ 0 w 1"/>
                <a:gd name="T3" fmla="*/ 0 h 13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93" name="Google Shape;580;p27">
              <a:extLst>
                <a:ext uri="{FF2B5EF4-FFF2-40B4-BE49-F238E27FC236}">
                  <a16:creationId xmlns:a16="http://schemas.microsoft.com/office/drawing/2014/main" id="{E937E861-0313-B84A-9FD9-1D30AD769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5175" y="4328525"/>
              <a:ext cx="114475" cy="114500"/>
            </a:xfrm>
            <a:custGeom>
              <a:avLst/>
              <a:gdLst>
                <a:gd name="T0" fmla="*/ 707 w 4579"/>
                <a:gd name="T1" fmla="*/ 4190 h 4580"/>
                <a:gd name="T2" fmla="*/ 707 w 4579"/>
                <a:gd name="T3" fmla="*/ 4190 h 4580"/>
                <a:gd name="T4" fmla="*/ 853 w 4579"/>
                <a:gd name="T5" fmla="*/ 4287 h 4580"/>
                <a:gd name="T6" fmla="*/ 999 w 4579"/>
                <a:gd name="T7" fmla="*/ 4384 h 4580"/>
                <a:gd name="T8" fmla="*/ 1145 w 4579"/>
                <a:gd name="T9" fmla="*/ 4458 h 4580"/>
                <a:gd name="T10" fmla="*/ 1315 w 4579"/>
                <a:gd name="T11" fmla="*/ 4506 h 4580"/>
                <a:gd name="T12" fmla="*/ 1462 w 4579"/>
                <a:gd name="T13" fmla="*/ 4555 h 4580"/>
                <a:gd name="T14" fmla="*/ 1632 w 4579"/>
                <a:gd name="T15" fmla="*/ 4579 h 4580"/>
                <a:gd name="T16" fmla="*/ 1803 w 4579"/>
                <a:gd name="T17" fmla="*/ 4579 h 4580"/>
                <a:gd name="T18" fmla="*/ 1973 w 4579"/>
                <a:gd name="T19" fmla="*/ 4579 h 4580"/>
                <a:gd name="T20" fmla="*/ 2143 w 4579"/>
                <a:gd name="T21" fmla="*/ 4579 h 4580"/>
                <a:gd name="T22" fmla="*/ 2290 w 4579"/>
                <a:gd name="T23" fmla="*/ 4531 h 4580"/>
                <a:gd name="T24" fmla="*/ 2460 w 4579"/>
                <a:gd name="T25" fmla="*/ 4506 h 4580"/>
                <a:gd name="T26" fmla="*/ 2606 w 4579"/>
                <a:gd name="T27" fmla="*/ 4433 h 4580"/>
                <a:gd name="T28" fmla="*/ 2777 w 4579"/>
                <a:gd name="T29" fmla="*/ 4360 h 4580"/>
                <a:gd name="T30" fmla="*/ 2923 w 4579"/>
                <a:gd name="T31" fmla="*/ 4263 h 4580"/>
                <a:gd name="T32" fmla="*/ 3069 w 4579"/>
                <a:gd name="T33" fmla="*/ 4165 h 4580"/>
                <a:gd name="T34" fmla="*/ 3191 w 4579"/>
                <a:gd name="T35" fmla="*/ 4043 h 4580"/>
                <a:gd name="T36" fmla="*/ 3191 w 4579"/>
                <a:gd name="T37" fmla="*/ 4043 h 4580"/>
                <a:gd name="T38" fmla="*/ 3337 w 4579"/>
                <a:gd name="T39" fmla="*/ 3873 h 4580"/>
                <a:gd name="T40" fmla="*/ 3459 w 4579"/>
                <a:gd name="T41" fmla="*/ 3678 h 4580"/>
                <a:gd name="T42" fmla="*/ 3605 w 4579"/>
                <a:gd name="T43" fmla="*/ 3410 h 4580"/>
                <a:gd name="T44" fmla="*/ 3727 w 4579"/>
                <a:gd name="T45" fmla="*/ 3142 h 4580"/>
                <a:gd name="T46" fmla="*/ 3994 w 4579"/>
                <a:gd name="T47" fmla="*/ 2485 h 4580"/>
                <a:gd name="T48" fmla="*/ 4214 w 4579"/>
                <a:gd name="T49" fmla="*/ 1827 h 4580"/>
                <a:gd name="T50" fmla="*/ 4384 w 4579"/>
                <a:gd name="T51" fmla="*/ 1170 h 4580"/>
                <a:gd name="T52" fmla="*/ 4506 w 4579"/>
                <a:gd name="T53" fmla="*/ 634 h 4580"/>
                <a:gd name="T54" fmla="*/ 4579 w 4579"/>
                <a:gd name="T55" fmla="*/ 220 h 4580"/>
                <a:gd name="T56" fmla="*/ 4579 w 4579"/>
                <a:gd name="T57" fmla="*/ 98 h 4580"/>
                <a:gd name="T58" fmla="*/ 4555 w 4579"/>
                <a:gd name="T59" fmla="*/ 25 h 4580"/>
                <a:gd name="T60" fmla="*/ 4555 w 4579"/>
                <a:gd name="T61" fmla="*/ 25 h 4580"/>
                <a:gd name="T62" fmla="*/ 4482 w 4579"/>
                <a:gd name="T63" fmla="*/ 1 h 4580"/>
                <a:gd name="T64" fmla="*/ 4360 w 4579"/>
                <a:gd name="T65" fmla="*/ 25 h 4580"/>
                <a:gd name="T66" fmla="*/ 3970 w 4579"/>
                <a:gd name="T67" fmla="*/ 74 h 4580"/>
                <a:gd name="T68" fmla="*/ 3410 w 4579"/>
                <a:gd name="T69" fmla="*/ 195 h 4580"/>
                <a:gd name="T70" fmla="*/ 2752 w 4579"/>
                <a:gd name="T71" fmla="*/ 390 h 4580"/>
                <a:gd name="T72" fmla="*/ 2095 w 4579"/>
                <a:gd name="T73" fmla="*/ 609 h 4580"/>
                <a:gd name="T74" fmla="*/ 1462 w 4579"/>
                <a:gd name="T75" fmla="*/ 853 h 4580"/>
                <a:gd name="T76" fmla="*/ 1169 w 4579"/>
                <a:gd name="T77" fmla="*/ 975 h 4580"/>
                <a:gd name="T78" fmla="*/ 926 w 4579"/>
                <a:gd name="T79" fmla="*/ 1121 h 4580"/>
                <a:gd name="T80" fmla="*/ 707 w 4579"/>
                <a:gd name="T81" fmla="*/ 1267 h 4580"/>
                <a:gd name="T82" fmla="*/ 536 w 4579"/>
                <a:gd name="T83" fmla="*/ 1389 h 4580"/>
                <a:gd name="T84" fmla="*/ 536 w 4579"/>
                <a:gd name="T85" fmla="*/ 1389 h 4580"/>
                <a:gd name="T86" fmla="*/ 414 w 4579"/>
                <a:gd name="T87" fmla="*/ 1535 h 4580"/>
                <a:gd name="T88" fmla="*/ 317 w 4579"/>
                <a:gd name="T89" fmla="*/ 1657 h 4580"/>
                <a:gd name="T90" fmla="*/ 219 w 4579"/>
                <a:gd name="T91" fmla="*/ 1803 h 4580"/>
                <a:gd name="T92" fmla="*/ 146 w 4579"/>
                <a:gd name="T93" fmla="*/ 1973 h 4580"/>
                <a:gd name="T94" fmla="*/ 98 w 4579"/>
                <a:gd name="T95" fmla="*/ 2119 h 4580"/>
                <a:gd name="T96" fmla="*/ 49 w 4579"/>
                <a:gd name="T97" fmla="*/ 2290 h 4580"/>
                <a:gd name="T98" fmla="*/ 0 w 4579"/>
                <a:gd name="T99" fmla="*/ 2460 h 4580"/>
                <a:gd name="T100" fmla="*/ 0 w 4579"/>
                <a:gd name="T101" fmla="*/ 2607 h 4580"/>
                <a:gd name="T102" fmla="*/ 0 w 4579"/>
                <a:gd name="T103" fmla="*/ 2777 h 4580"/>
                <a:gd name="T104" fmla="*/ 0 w 4579"/>
                <a:gd name="T105" fmla="*/ 2948 h 4580"/>
                <a:gd name="T106" fmla="*/ 25 w 4579"/>
                <a:gd name="T107" fmla="*/ 3118 h 4580"/>
                <a:gd name="T108" fmla="*/ 73 w 4579"/>
                <a:gd name="T109" fmla="*/ 3264 h 4580"/>
                <a:gd name="T110" fmla="*/ 146 w 4579"/>
                <a:gd name="T111" fmla="*/ 3435 h 4580"/>
                <a:gd name="T112" fmla="*/ 195 w 4579"/>
                <a:gd name="T113" fmla="*/ 3581 h 4580"/>
                <a:gd name="T114" fmla="*/ 293 w 4579"/>
                <a:gd name="T115" fmla="*/ 3727 h 4580"/>
                <a:gd name="T116" fmla="*/ 390 w 4579"/>
                <a:gd name="T117" fmla="*/ 3873 h 4580"/>
                <a:gd name="T118" fmla="*/ 707 w 4579"/>
                <a:gd name="T119" fmla="*/ 4190 h 4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94" name="Google Shape;581;p27">
              <a:extLst>
                <a:ext uri="{FF2B5EF4-FFF2-40B4-BE49-F238E27FC236}">
                  <a16:creationId xmlns:a16="http://schemas.microsoft.com/office/drawing/2014/main" id="{7F99EF6D-05DB-CA46-B71B-0CBDE33B7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400" y="4372975"/>
              <a:ext cx="54825" cy="54825"/>
            </a:xfrm>
            <a:custGeom>
              <a:avLst/>
              <a:gdLst>
                <a:gd name="T0" fmla="*/ 2192 w 2193"/>
                <a:gd name="T1" fmla="*/ 0 h 2193"/>
                <a:gd name="T2" fmla="*/ 0 w 2193"/>
                <a:gd name="T3" fmla="*/ 2192 h 2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95" name="Google Shape;582;p27">
              <a:extLst>
                <a:ext uri="{FF2B5EF4-FFF2-40B4-BE49-F238E27FC236}">
                  <a16:creationId xmlns:a16="http://schemas.microsoft.com/office/drawing/2014/main" id="{1BF4077D-DC0C-A24F-9FA7-B1FEF354B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425" y="4429600"/>
              <a:ext cx="156500" cy="156500"/>
            </a:xfrm>
            <a:custGeom>
              <a:avLst/>
              <a:gdLst>
                <a:gd name="T0" fmla="*/ 5675 w 6260"/>
                <a:gd name="T1" fmla="*/ 5334 h 6260"/>
                <a:gd name="T2" fmla="*/ 5943 w 6260"/>
                <a:gd name="T3" fmla="*/ 4945 h 6260"/>
                <a:gd name="T4" fmla="*/ 6138 w 6260"/>
                <a:gd name="T5" fmla="*/ 4506 h 6260"/>
                <a:gd name="T6" fmla="*/ 6235 w 6260"/>
                <a:gd name="T7" fmla="*/ 4043 h 6260"/>
                <a:gd name="T8" fmla="*/ 6259 w 6260"/>
                <a:gd name="T9" fmla="*/ 3581 h 6260"/>
                <a:gd name="T10" fmla="*/ 6186 w 6260"/>
                <a:gd name="T11" fmla="*/ 3118 h 6260"/>
                <a:gd name="T12" fmla="*/ 6040 w 6260"/>
                <a:gd name="T13" fmla="*/ 2680 h 6260"/>
                <a:gd name="T14" fmla="*/ 5821 w 6260"/>
                <a:gd name="T15" fmla="*/ 2266 h 6260"/>
                <a:gd name="T16" fmla="*/ 5504 w 6260"/>
                <a:gd name="T17" fmla="*/ 1900 h 6260"/>
                <a:gd name="T18" fmla="*/ 5285 w 6260"/>
                <a:gd name="T19" fmla="*/ 1705 h 6260"/>
                <a:gd name="T20" fmla="*/ 4652 w 6260"/>
                <a:gd name="T21" fmla="*/ 1316 h 6260"/>
                <a:gd name="T22" fmla="*/ 3848 w 6260"/>
                <a:gd name="T23" fmla="*/ 975 h 6260"/>
                <a:gd name="T24" fmla="*/ 2484 w 6260"/>
                <a:gd name="T25" fmla="*/ 488 h 6260"/>
                <a:gd name="T26" fmla="*/ 853 w 6260"/>
                <a:gd name="T27" fmla="*/ 74 h 6260"/>
                <a:gd name="T28" fmla="*/ 292 w 6260"/>
                <a:gd name="T29" fmla="*/ 0 h 6260"/>
                <a:gd name="T30" fmla="*/ 25 w 6260"/>
                <a:gd name="T31" fmla="*/ 25 h 6260"/>
                <a:gd name="T32" fmla="*/ 0 w 6260"/>
                <a:gd name="T33" fmla="*/ 122 h 6260"/>
                <a:gd name="T34" fmla="*/ 25 w 6260"/>
                <a:gd name="T35" fmla="*/ 536 h 6260"/>
                <a:gd name="T36" fmla="*/ 244 w 6260"/>
                <a:gd name="T37" fmla="*/ 1608 h 6260"/>
                <a:gd name="T38" fmla="*/ 804 w 6260"/>
                <a:gd name="T39" fmla="*/ 3410 h 6260"/>
                <a:gd name="T40" fmla="*/ 1145 w 6260"/>
                <a:gd name="T41" fmla="*/ 4263 h 6260"/>
                <a:gd name="T42" fmla="*/ 1510 w 6260"/>
                <a:gd name="T43" fmla="*/ 4993 h 6260"/>
                <a:gd name="T44" fmla="*/ 1900 w 6260"/>
                <a:gd name="T45" fmla="*/ 5505 h 6260"/>
                <a:gd name="T46" fmla="*/ 2070 w 6260"/>
                <a:gd name="T47" fmla="*/ 5675 h 6260"/>
                <a:gd name="T48" fmla="*/ 2460 w 6260"/>
                <a:gd name="T49" fmla="*/ 5943 h 6260"/>
                <a:gd name="T50" fmla="*/ 2898 w 6260"/>
                <a:gd name="T51" fmla="*/ 6138 h 6260"/>
                <a:gd name="T52" fmla="*/ 3361 w 6260"/>
                <a:gd name="T53" fmla="*/ 6235 h 6260"/>
                <a:gd name="T54" fmla="*/ 3824 w 6260"/>
                <a:gd name="T55" fmla="*/ 6260 h 6260"/>
                <a:gd name="T56" fmla="*/ 4287 w 6260"/>
                <a:gd name="T57" fmla="*/ 6187 h 6260"/>
                <a:gd name="T58" fmla="*/ 4725 w 6260"/>
                <a:gd name="T59" fmla="*/ 6041 h 6260"/>
                <a:gd name="T60" fmla="*/ 5139 w 6260"/>
                <a:gd name="T61" fmla="*/ 5821 h 6260"/>
                <a:gd name="T62" fmla="*/ 5675 w 6260"/>
                <a:gd name="T63" fmla="*/ 5334 h 6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96" name="Google Shape;583;p27">
              <a:extLst>
                <a:ext uri="{FF2B5EF4-FFF2-40B4-BE49-F238E27FC236}">
                  <a16:creationId xmlns:a16="http://schemas.microsoft.com/office/drawing/2014/main" id="{D9627B7C-7591-8442-91CF-BF57D8016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350" y="4479525"/>
              <a:ext cx="87100" cy="87100"/>
            </a:xfrm>
            <a:custGeom>
              <a:avLst/>
              <a:gdLst>
                <a:gd name="T0" fmla="*/ 0 w 3484"/>
                <a:gd name="T1" fmla="*/ 1 h 3484"/>
                <a:gd name="T2" fmla="*/ 3483 w 3484"/>
                <a:gd name="T3" fmla="*/ 3483 h 3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2" name="Google Shape;584;p27">
            <a:extLst>
              <a:ext uri="{FF2B5EF4-FFF2-40B4-BE49-F238E27FC236}">
                <a16:creationId xmlns:a16="http://schemas.microsoft.com/office/drawing/2014/main" id="{278A6B09-CD47-1346-97BE-0D026192AB8D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3749675"/>
            <a:ext cx="342900" cy="384175"/>
            <a:chOff x="6643075" y="4309650"/>
            <a:chExt cx="407950" cy="456675"/>
          </a:xfrm>
        </p:grpSpPr>
        <p:sp>
          <p:nvSpPr>
            <p:cNvPr id="36982" name="Google Shape;585;p27">
              <a:extLst>
                <a:ext uri="{FF2B5EF4-FFF2-40B4-BE49-F238E27FC236}">
                  <a16:creationId xmlns:a16="http://schemas.microsoft.com/office/drawing/2014/main" id="{B3E74694-F03F-9C4F-A7CF-39F426A45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075" y="4698125"/>
              <a:ext cx="407950" cy="14625"/>
            </a:xfrm>
            <a:custGeom>
              <a:avLst/>
              <a:gdLst>
                <a:gd name="T0" fmla="*/ 16318 w 16318"/>
                <a:gd name="T1" fmla="*/ 0 h 585"/>
                <a:gd name="T2" fmla="*/ 15879 w 16318"/>
                <a:gd name="T3" fmla="*/ 73 h 585"/>
                <a:gd name="T4" fmla="*/ 15538 w 16318"/>
                <a:gd name="T5" fmla="*/ 244 h 585"/>
                <a:gd name="T6" fmla="*/ 15319 w 16318"/>
                <a:gd name="T7" fmla="*/ 365 h 585"/>
                <a:gd name="T8" fmla="*/ 14881 w 16318"/>
                <a:gd name="T9" fmla="*/ 536 h 585"/>
                <a:gd name="T10" fmla="*/ 14516 w 16318"/>
                <a:gd name="T11" fmla="*/ 585 h 585"/>
                <a:gd name="T12" fmla="*/ 14272 w 16318"/>
                <a:gd name="T13" fmla="*/ 585 h 585"/>
                <a:gd name="T14" fmla="*/ 13858 w 16318"/>
                <a:gd name="T15" fmla="*/ 560 h 585"/>
                <a:gd name="T16" fmla="*/ 13517 w 16318"/>
                <a:gd name="T17" fmla="*/ 487 h 585"/>
                <a:gd name="T18" fmla="*/ 13030 w 16318"/>
                <a:gd name="T19" fmla="*/ 244 h 585"/>
                <a:gd name="T20" fmla="*/ 12859 w 16318"/>
                <a:gd name="T21" fmla="*/ 146 h 585"/>
                <a:gd name="T22" fmla="*/ 12494 w 16318"/>
                <a:gd name="T23" fmla="*/ 24 h 585"/>
                <a:gd name="T24" fmla="*/ 12251 w 16318"/>
                <a:gd name="T25" fmla="*/ 0 h 585"/>
                <a:gd name="T26" fmla="*/ 11788 w 16318"/>
                <a:gd name="T27" fmla="*/ 73 h 585"/>
                <a:gd name="T28" fmla="*/ 11471 w 16318"/>
                <a:gd name="T29" fmla="*/ 244 h 585"/>
                <a:gd name="T30" fmla="*/ 11228 w 16318"/>
                <a:gd name="T31" fmla="*/ 365 h 585"/>
                <a:gd name="T32" fmla="*/ 10814 w 16318"/>
                <a:gd name="T33" fmla="*/ 536 h 585"/>
                <a:gd name="T34" fmla="*/ 10424 w 16318"/>
                <a:gd name="T35" fmla="*/ 585 h 585"/>
                <a:gd name="T36" fmla="*/ 10205 w 16318"/>
                <a:gd name="T37" fmla="*/ 585 h 585"/>
                <a:gd name="T38" fmla="*/ 9766 w 16318"/>
                <a:gd name="T39" fmla="*/ 560 h 585"/>
                <a:gd name="T40" fmla="*/ 9425 w 16318"/>
                <a:gd name="T41" fmla="*/ 487 h 585"/>
                <a:gd name="T42" fmla="*/ 8938 w 16318"/>
                <a:gd name="T43" fmla="*/ 244 h 585"/>
                <a:gd name="T44" fmla="*/ 8768 w 16318"/>
                <a:gd name="T45" fmla="*/ 146 h 585"/>
                <a:gd name="T46" fmla="*/ 8402 w 16318"/>
                <a:gd name="T47" fmla="*/ 24 h 585"/>
                <a:gd name="T48" fmla="*/ 8159 w 16318"/>
                <a:gd name="T49" fmla="*/ 0 h 585"/>
                <a:gd name="T50" fmla="*/ 7721 w 16318"/>
                <a:gd name="T51" fmla="*/ 73 h 585"/>
                <a:gd name="T52" fmla="*/ 7380 w 16318"/>
                <a:gd name="T53" fmla="*/ 244 h 585"/>
                <a:gd name="T54" fmla="*/ 7160 w 16318"/>
                <a:gd name="T55" fmla="*/ 365 h 585"/>
                <a:gd name="T56" fmla="*/ 6722 w 16318"/>
                <a:gd name="T57" fmla="*/ 536 h 585"/>
                <a:gd name="T58" fmla="*/ 6332 w 16318"/>
                <a:gd name="T59" fmla="*/ 585 h 585"/>
                <a:gd name="T60" fmla="*/ 6113 w 16318"/>
                <a:gd name="T61" fmla="*/ 585 h 585"/>
                <a:gd name="T62" fmla="*/ 5699 w 16318"/>
                <a:gd name="T63" fmla="*/ 560 h 585"/>
                <a:gd name="T64" fmla="*/ 5358 w 16318"/>
                <a:gd name="T65" fmla="*/ 487 h 585"/>
                <a:gd name="T66" fmla="*/ 4847 w 16318"/>
                <a:gd name="T67" fmla="*/ 244 h 585"/>
                <a:gd name="T68" fmla="*/ 4676 w 16318"/>
                <a:gd name="T69" fmla="*/ 146 h 585"/>
                <a:gd name="T70" fmla="*/ 4335 w 16318"/>
                <a:gd name="T71" fmla="*/ 24 h 585"/>
                <a:gd name="T72" fmla="*/ 4067 w 16318"/>
                <a:gd name="T73" fmla="*/ 0 h 585"/>
                <a:gd name="T74" fmla="*/ 3629 w 16318"/>
                <a:gd name="T75" fmla="*/ 73 h 585"/>
                <a:gd name="T76" fmla="*/ 3288 w 16318"/>
                <a:gd name="T77" fmla="*/ 244 h 585"/>
                <a:gd name="T78" fmla="*/ 3069 w 16318"/>
                <a:gd name="T79" fmla="*/ 365 h 585"/>
                <a:gd name="T80" fmla="*/ 2630 w 16318"/>
                <a:gd name="T81" fmla="*/ 536 h 585"/>
                <a:gd name="T82" fmla="*/ 2265 w 16318"/>
                <a:gd name="T83" fmla="*/ 585 h 585"/>
                <a:gd name="T84" fmla="*/ 2046 w 16318"/>
                <a:gd name="T85" fmla="*/ 585 h 585"/>
                <a:gd name="T86" fmla="*/ 1607 w 16318"/>
                <a:gd name="T87" fmla="*/ 560 h 585"/>
                <a:gd name="T88" fmla="*/ 1266 w 16318"/>
                <a:gd name="T89" fmla="*/ 487 h 585"/>
                <a:gd name="T90" fmla="*/ 779 w 16318"/>
                <a:gd name="T91" fmla="*/ 244 h 585"/>
                <a:gd name="T92" fmla="*/ 609 w 16318"/>
                <a:gd name="T93" fmla="*/ 146 h 585"/>
                <a:gd name="T94" fmla="*/ 244 w 16318"/>
                <a:gd name="T95" fmla="*/ 24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3" name="Google Shape;586;p27">
              <a:extLst>
                <a:ext uri="{FF2B5EF4-FFF2-40B4-BE49-F238E27FC236}">
                  <a16:creationId xmlns:a16="http://schemas.microsoft.com/office/drawing/2014/main" id="{1D3CB722-F010-8346-9999-E3C1EF5A2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075" y="4727350"/>
              <a:ext cx="407950" cy="14625"/>
            </a:xfrm>
            <a:custGeom>
              <a:avLst/>
              <a:gdLst>
                <a:gd name="T0" fmla="*/ 0 w 16318"/>
                <a:gd name="T1" fmla="*/ 0 h 585"/>
                <a:gd name="T2" fmla="*/ 414 w 16318"/>
                <a:gd name="T3" fmla="*/ 49 h 585"/>
                <a:gd name="T4" fmla="*/ 755 w 16318"/>
                <a:gd name="T5" fmla="*/ 122 h 585"/>
                <a:gd name="T6" fmla="*/ 1266 w 16318"/>
                <a:gd name="T7" fmla="*/ 365 h 585"/>
                <a:gd name="T8" fmla="*/ 1413 w 16318"/>
                <a:gd name="T9" fmla="*/ 463 h 585"/>
                <a:gd name="T10" fmla="*/ 1778 w 16318"/>
                <a:gd name="T11" fmla="*/ 585 h 585"/>
                <a:gd name="T12" fmla="*/ 2046 w 16318"/>
                <a:gd name="T13" fmla="*/ 585 h 585"/>
                <a:gd name="T14" fmla="*/ 2484 w 16318"/>
                <a:gd name="T15" fmla="*/ 536 h 585"/>
                <a:gd name="T16" fmla="*/ 2801 w 16318"/>
                <a:gd name="T17" fmla="*/ 365 h 585"/>
                <a:gd name="T18" fmla="*/ 3044 w 16318"/>
                <a:gd name="T19" fmla="*/ 244 h 585"/>
                <a:gd name="T20" fmla="*/ 3458 w 16318"/>
                <a:gd name="T21" fmla="*/ 73 h 585"/>
                <a:gd name="T22" fmla="*/ 3848 w 16318"/>
                <a:gd name="T23" fmla="*/ 24 h 585"/>
                <a:gd name="T24" fmla="*/ 4067 w 16318"/>
                <a:gd name="T25" fmla="*/ 0 h 585"/>
                <a:gd name="T26" fmla="*/ 4506 w 16318"/>
                <a:gd name="T27" fmla="*/ 49 h 585"/>
                <a:gd name="T28" fmla="*/ 4847 w 16318"/>
                <a:gd name="T29" fmla="*/ 122 h 585"/>
                <a:gd name="T30" fmla="*/ 5334 w 16318"/>
                <a:gd name="T31" fmla="*/ 365 h 585"/>
                <a:gd name="T32" fmla="*/ 5504 w 16318"/>
                <a:gd name="T33" fmla="*/ 463 h 585"/>
                <a:gd name="T34" fmla="*/ 5870 w 16318"/>
                <a:gd name="T35" fmla="*/ 585 h 585"/>
                <a:gd name="T36" fmla="*/ 6113 w 16318"/>
                <a:gd name="T37" fmla="*/ 585 h 585"/>
                <a:gd name="T38" fmla="*/ 6551 w 16318"/>
                <a:gd name="T39" fmla="*/ 536 h 585"/>
                <a:gd name="T40" fmla="*/ 6892 w 16318"/>
                <a:gd name="T41" fmla="*/ 365 h 585"/>
                <a:gd name="T42" fmla="*/ 7112 w 16318"/>
                <a:gd name="T43" fmla="*/ 244 h 585"/>
                <a:gd name="T44" fmla="*/ 7550 w 16318"/>
                <a:gd name="T45" fmla="*/ 73 h 585"/>
                <a:gd name="T46" fmla="*/ 7940 w 16318"/>
                <a:gd name="T47" fmla="*/ 24 h 585"/>
                <a:gd name="T48" fmla="*/ 8159 w 16318"/>
                <a:gd name="T49" fmla="*/ 0 h 585"/>
                <a:gd name="T50" fmla="*/ 8597 w 16318"/>
                <a:gd name="T51" fmla="*/ 49 h 585"/>
                <a:gd name="T52" fmla="*/ 8914 w 16318"/>
                <a:gd name="T53" fmla="*/ 122 h 585"/>
                <a:gd name="T54" fmla="*/ 9425 w 16318"/>
                <a:gd name="T55" fmla="*/ 365 h 585"/>
                <a:gd name="T56" fmla="*/ 9596 w 16318"/>
                <a:gd name="T57" fmla="*/ 463 h 585"/>
                <a:gd name="T58" fmla="*/ 9961 w 16318"/>
                <a:gd name="T59" fmla="*/ 585 h 585"/>
                <a:gd name="T60" fmla="*/ 10205 w 16318"/>
                <a:gd name="T61" fmla="*/ 585 h 585"/>
                <a:gd name="T62" fmla="*/ 10643 w 16318"/>
                <a:gd name="T63" fmla="*/ 536 h 585"/>
                <a:gd name="T64" fmla="*/ 10984 w 16318"/>
                <a:gd name="T65" fmla="*/ 365 h 585"/>
                <a:gd name="T66" fmla="*/ 11203 w 16318"/>
                <a:gd name="T67" fmla="*/ 244 h 585"/>
                <a:gd name="T68" fmla="*/ 11642 w 16318"/>
                <a:gd name="T69" fmla="*/ 73 h 585"/>
                <a:gd name="T70" fmla="*/ 12007 w 16318"/>
                <a:gd name="T71" fmla="*/ 24 h 585"/>
                <a:gd name="T72" fmla="*/ 12251 w 16318"/>
                <a:gd name="T73" fmla="*/ 0 h 585"/>
                <a:gd name="T74" fmla="*/ 12665 w 16318"/>
                <a:gd name="T75" fmla="*/ 49 h 585"/>
                <a:gd name="T76" fmla="*/ 13006 w 16318"/>
                <a:gd name="T77" fmla="*/ 122 h 585"/>
                <a:gd name="T78" fmla="*/ 13493 w 16318"/>
                <a:gd name="T79" fmla="*/ 365 h 585"/>
                <a:gd name="T80" fmla="*/ 13663 w 16318"/>
                <a:gd name="T81" fmla="*/ 463 h 585"/>
                <a:gd name="T82" fmla="*/ 14028 w 16318"/>
                <a:gd name="T83" fmla="*/ 585 h 585"/>
                <a:gd name="T84" fmla="*/ 14272 w 16318"/>
                <a:gd name="T85" fmla="*/ 585 h 585"/>
                <a:gd name="T86" fmla="*/ 14735 w 16318"/>
                <a:gd name="T87" fmla="*/ 536 h 585"/>
                <a:gd name="T88" fmla="*/ 15051 w 16318"/>
                <a:gd name="T89" fmla="*/ 365 h 585"/>
                <a:gd name="T90" fmla="*/ 15295 w 16318"/>
                <a:gd name="T91" fmla="*/ 244 h 585"/>
                <a:gd name="T92" fmla="*/ 15709 w 16318"/>
                <a:gd name="T93" fmla="*/ 73 h 585"/>
                <a:gd name="T94" fmla="*/ 16099 w 16318"/>
                <a:gd name="T95" fmla="*/ 24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4" name="Google Shape;587;p27">
              <a:extLst>
                <a:ext uri="{FF2B5EF4-FFF2-40B4-BE49-F238E27FC236}">
                  <a16:creationId xmlns:a16="http://schemas.microsoft.com/office/drawing/2014/main" id="{01E75745-5537-3E4F-99DC-E64056BC5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075" y="4751700"/>
              <a:ext cx="407950" cy="14625"/>
            </a:xfrm>
            <a:custGeom>
              <a:avLst/>
              <a:gdLst>
                <a:gd name="T0" fmla="*/ 16318 w 16318"/>
                <a:gd name="T1" fmla="*/ 0 h 585"/>
                <a:gd name="T2" fmla="*/ 15879 w 16318"/>
                <a:gd name="T3" fmla="*/ 73 h 585"/>
                <a:gd name="T4" fmla="*/ 15538 w 16318"/>
                <a:gd name="T5" fmla="*/ 244 h 585"/>
                <a:gd name="T6" fmla="*/ 15319 w 16318"/>
                <a:gd name="T7" fmla="*/ 366 h 585"/>
                <a:gd name="T8" fmla="*/ 14881 w 16318"/>
                <a:gd name="T9" fmla="*/ 536 h 585"/>
                <a:gd name="T10" fmla="*/ 14516 w 16318"/>
                <a:gd name="T11" fmla="*/ 585 h 585"/>
                <a:gd name="T12" fmla="*/ 14272 w 16318"/>
                <a:gd name="T13" fmla="*/ 585 h 585"/>
                <a:gd name="T14" fmla="*/ 13858 w 16318"/>
                <a:gd name="T15" fmla="*/ 560 h 585"/>
                <a:gd name="T16" fmla="*/ 13517 w 16318"/>
                <a:gd name="T17" fmla="*/ 487 h 585"/>
                <a:gd name="T18" fmla="*/ 13030 w 16318"/>
                <a:gd name="T19" fmla="*/ 244 h 585"/>
                <a:gd name="T20" fmla="*/ 12859 w 16318"/>
                <a:gd name="T21" fmla="*/ 146 h 585"/>
                <a:gd name="T22" fmla="*/ 12494 w 16318"/>
                <a:gd name="T23" fmla="*/ 25 h 585"/>
                <a:gd name="T24" fmla="*/ 12251 w 16318"/>
                <a:gd name="T25" fmla="*/ 0 h 585"/>
                <a:gd name="T26" fmla="*/ 11788 w 16318"/>
                <a:gd name="T27" fmla="*/ 73 h 585"/>
                <a:gd name="T28" fmla="*/ 11471 w 16318"/>
                <a:gd name="T29" fmla="*/ 244 h 585"/>
                <a:gd name="T30" fmla="*/ 11228 w 16318"/>
                <a:gd name="T31" fmla="*/ 366 h 585"/>
                <a:gd name="T32" fmla="*/ 10814 w 16318"/>
                <a:gd name="T33" fmla="*/ 536 h 585"/>
                <a:gd name="T34" fmla="*/ 10424 w 16318"/>
                <a:gd name="T35" fmla="*/ 585 h 585"/>
                <a:gd name="T36" fmla="*/ 10205 w 16318"/>
                <a:gd name="T37" fmla="*/ 585 h 585"/>
                <a:gd name="T38" fmla="*/ 9766 w 16318"/>
                <a:gd name="T39" fmla="*/ 560 h 585"/>
                <a:gd name="T40" fmla="*/ 9425 w 16318"/>
                <a:gd name="T41" fmla="*/ 487 h 585"/>
                <a:gd name="T42" fmla="*/ 8938 w 16318"/>
                <a:gd name="T43" fmla="*/ 244 h 585"/>
                <a:gd name="T44" fmla="*/ 8768 w 16318"/>
                <a:gd name="T45" fmla="*/ 146 h 585"/>
                <a:gd name="T46" fmla="*/ 8402 w 16318"/>
                <a:gd name="T47" fmla="*/ 25 h 585"/>
                <a:gd name="T48" fmla="*/ 8159 w 16318"/>
                <a:gd name="T49" fmla="*/ 0 h 585"/>
                <a:gd name="T50" fmla="*/ 7721 w 16318"/>
                <a:gd name="T51" fmla="*/ 73 h 585"/>
                <a:gd name="T52" fmla="*/ 7380 w 16318"/>
                <a:gd name="T53" fmla="*/ 244 h 585"/>
                <a:gd name="T54" fmla="*/ 7160 w 16318"/>
                <a:gd name="T55" fmla="*/ 366 h 585"/>
                <a:gd name="T56" fmla="*/ 6722 w 16318"/>
                <a:gd name="T57" fmla="*/ 536 h 585"/>
                <a:gd name="T58" fmla="*/ 6332 w 16318"/>
                <a:gd name="T59" fmla="*/ 585 h 585"/>
                <a:gd name="T60" fmla="*/ 6113 w 16318"/>
                <a:gd name="T61" fmla="*/ 585 h 585"/>
                <a:gd name="T62" fmla="*/ 5699 w 16318"/>
                <a:gd name="T63" fmla="*/ 560 h 585"/>
                <a:gd name="T64" fmla="*/ 5358 w 16318"/>
                <a:gd name="T65" fmla="*/ 487 h 585"/>
                <a:gd name="T66" fmla="*/ 4847 w 16318"/>
                <a:gd name="T67" fmla="*/ 244 h 585"/>
                <a:gd name="T68" fmla="*/ 4676 w 16318"/>
                <a:gd name="T69" fmla="*/ 146 h 585"/>
                <a:gd name="T70" fmla="*/ 4335 w 16318"/>
                <a:gd name="T71" fmla="*/ 25 h 585"/>
                <a:gd name="T72" fmla="*/ 4067 w 16318"/>
                <a:gd name="T73" fmla="*/ 0 h 585"/>
                <a:gd name="T74" fmla="*/ 3629 w 16318"/>
                <a:gd name="T75" fmla="*/ 73 h 585"/>
                <a:gd name="T76" fmla="*/ 3288 w 16318"/>
                <a:gd name="T77" fmla="*/ 244 h 585"/>
                <a:gd name="T78" fmla="*/ 3069 w 16318"/>
                <a:gd name="T79" fmla="*/ 366 h 585"/>
                <a:gd name="T80" fmla="*/ 2630 w 16318"/>
                <a:gd name="T81" fmla="*/ 536 h 585"/>
                <a:gd name="T82" fmla="*/ 2265 w 16318"/>
                <a:gd name="T83" fmla="*/ 585 h 585"/>
                <a:gd name="T84" fmla="*/ 2046 w 16318"/>
                <a:gd name="T85" fmla="*/ 585 h 585"/>
                <a:gd name="T86" fmla="*/ 1607 w 16318"/>
                <a:gd name="T87" fmla="*/ 560 h 585"/>
                <a:gd name="T88" fmla="*/ 1266 w 16318"/>
                <a:gd name="T89" fmla="*/ 487 h 585"/>
                <a:gd name="T90" fmla="*/ 779 w 16318"/>
                <a:gd name="T91" fmla="*/ 244 h 585"/>
                <a:gd name="T92" fmla="*/ 609 w 16318"/>
                <a:gd name="T93" fmla="*/ 146 h 585"/>
                <a:gd name="T94" fmla="*/ 244 w 16318"/>
                <a:gd name="T95" fmla="*/ 2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5" name="Google Shape;588;p27">
              <a:extLst>
                <a:ext uri="{FF2B5EF4-FFF2-40B4-BE49-F238E27FC236}">
                  <a16:creationId xmlns:a16="http://schemas.microsoft.com/office/drawing/2014/main" id="{9B27903C-81ED-8D4E-BCBE-033C3B0E2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2900" y="4309650"/>
              <a:ext cx="348900" cy="376300"/>
            </a:xfrm>
            <a:custGeom>
              <a:avLst/>
              <a:gdLst>
                <a:gd name="T0" fmla="*/ 12470 w 13956"/>
                <a:gd name="T1" fmla="*/ 6406 h 15052"/>
                <a:gd name="T2" fmla="*/ 10790 w 13956"/>
                <a:gd name="T3" fmla="*/ 3532 h 15052"/>
                <a:gd name="T4" fmla="*/ 8427 w 13956"/>
                <a:gd name="T5" fmla="*/ 2022 h 15052"/>
                <a:gd name="T6" fmla="*/ 6966 w 13956"/>
                <a:gd name="T7" fmla="*/ 1 h 15052"/>
                <a:gd name="T8" fmla="*/ 5505 w 13956"/>
                <a:gd name="T9" fmla="*/ 2022 h 15052"/>
                <a:gd name="T10" fmla="*/ 3142 w 13956"/>
                <a:gd name="T11" fmla="*/ 3532 h 15052"/>
                <a:gd name="T12" fmla="*/ 1462 w 13956"/>
                <a:gd name="T13" fmla="*/ 6406 h 15052"/>
                <a:gd name="T14" fmla="*/ 585 w 13956"/>
                <a:gd name="T15" fmla="*/ 6747 h 15052"/>
                <a:gd name="T16" fmla="*/ 268 w 13956"/>
                <a:gd name="T17" fmla="*/ 6966 h 15052"/>
                <a:gd name="T18" fmla="*/ 49 w 13956"/>
                <a:gd name="T19" fmla="*/ 7258 h 15052"/>
                <a:gd name="T20" fmla="*/ 0 w 13956"/>
                <a:gd name="T21" fmla="*/ 7575 h 15052"/>
                <a:gd name="T22" fmla="*/ 73 w 13956"/>
                <a:gd name="T23" fmla="*/ 7965 h 15052"/>
                <a:gd name="T24" fmla="*/ 1510 w 13956"/>
                <a:gd name="T25" fmla="*/ 14833 h 15052"/>
                <a:gd name="T26" fmla="*/ 1754 w 13956"/>
                <a:gd name="T27" fmla="*/ 14711 h 15052"/>
                <a:gd name="T28" fmla="*/ 2241 w 13956"/>
                <a:gd name="T29" fmla="*/ 14540 h 15052"/>
                <a:gd name="T30" fmla="*/ 2655 w 13956"/>
                <a:gd name="T31" fmla="*/ 14492 h 15052"/>
                <a:gd name="T32" fmla="*/ 2874 w 13956"/>
                <a:gd name="T33" fmla="*/ 14467 h 15052"/>
                <a:gd name="T34" fmla="*/ 3410 w 13956"/>
                <a:gd name="T35" fmla="*/ 14516 h 15052"/>
                <a:gd name="T36" fmla="*/ 3824 w 13956"/>
                <a:gd name="T37" fmla="*/ 14638 h 15052"/>
                <a:gd name="T38" fmla="*/ 4384 w 13956"/>
                <a:gd name="T39" fmla="*/ 14906 h 15052"/>
                <a:gd name="T40" fmla="*/ 4530 w 13956"/>
                <a:gd name="T41" fmla="*/ 14979 h 15052"/>
                <a:gd name="T42" fmla="*/ 4774 w 13956"/>
                <a:gd name="T43" fmla="*/ 15052 h 15052"/>
                <a:gd name="T44" fmla="*/ 4920 w 13956"/>
                <a:gd name="T45" fmla="*/ 15052 h 15052"/>
                <a:gd name="T46" fmla="*/ 5212 w 13956"/>
                <a:gd name="T47" fmla="*/ 15028 h 15052"/>
                <a:gd name="T48" fmla="*/ 5456 w 13956"/>
                <a:gd name="T49" fmla="*/ 14906 h 15052"/>
                <a:gd name="T50" fmla="*/ 5724 w 13956"/>
                <a:gd name="T51" fmla="*/ 14760 h 15052"/>
                <a:gd name="T52" fmla="*/ 6235 w 13956"/>
                <a:gd name="T53" fmla="*/ 14565 h 15052"/>
                <a:gd name="T54" fmla="*/ 6698 w 13956"/>
                <a:gd name="T55" fmla="*/ 14492 h 15052"/>
                <a:gd name="T56" fmla="*/ 6966 w 13956"/>
                <a:gd name="T57" fmla="*/ 14467 h 15052"/>
                <a:gd name="T58" fmla="*/ 7477 w 13956"/>
                <a:gd name="T59" fmla="*/ 14516 h 15052"/>
                <a:gd name="T60" fmla="*/ 7891 w 13956"/>
                <a:gd name="T61" fmla="*/ 14638 h 15052"/>
                <a:gd name="T62" fmla="*/ 8476 w 13956"/>
                <a:gd name="T63" fmla="*/ 14906 h 15052"/>
                <a:gd name="T64" fmla="*/ 8598 w 13956"/>
                <a:gd name="T65" fmla="*/ 14979 h 15052"/>
                <a:gd name="T66" fmla="*/ 8841 w 13956"/>
                <a:gd name="T67" fmla="*/ 15052 h 15052"/>
                <a:gd name="T68" fmla="*/ 9012 w 13956"/>
                <a:gd name="T69" fmla="*/ 15052 h 15052"/>
                <a:gd name="T70" fmla="*/ 9304 w 13956"/>
                <a:gd name="T71" fmla="*/ 15028 h 15052"/>
                <a:gd name="T72" fmla="*/ 9548 w 13956"/>
                <a:gd name="T73" fmla="*/ 14906 h 15052"/>
                <a:gd name="T74" fmla="*/ 9791 w 13956"/>
                <a:gd name="T75" fmla="*/ 14760 h 15052"/>
                <a:gd name="T76" fmla="*/ 10303 w 13956"/>
                <a:gd name="T77" fmla="*/ 14565 h 15052"/>
                <a:gd name="T78" fmla="*/ 10765 w 13956"/>
                <a:gd name="T79" fmla="*/ 14492 h 15052"/>
                <a:gd name="T80" fmla="*/ 11058 w 13956"/>
                <a:gd name="T81" fmla="*/ 14467 h 15052"/>
                <a:gd name="T82" fmla="*/ 11496 w 13956"/>
                <a:gd name="T83" fmla="*/ 14516 h 15052"/>
                <a:gd name="T84" fmla="*/ 11886 w 13956"/>
                <a:gd name="T85" fmla="*/ 14589 h 15052"/>
                <a:gd name="T86" fmla="*/ 12421 w 13956"/>
                <a:gd name="T87" fmla="*/ 14833 h 15052"/>
                <a:gd name="T88" fmla="*/ 13858 w 13956"/>
                <a:gd name="T89" fmla="*/ 7965 h 15052"/>
                <a:gd name="T90" fmla="*/ 13931 w 13956"/>
                <a:gd name="T91" fmla="*/ 7770 h 15052"/>
                <a:gd name="T92" fmla="*/ 13931 w 13956"/>
                <a:gd name="T93" fmla="*/ 7404 h 15052"/>
                <a:gd name="T94" fmla="*/ 13785 w 13956"/>
                <a:gd name="T95" fmla="*/ 7112 h 15052"/>
                <a:gd name="T96" fmla="*/ 13517 w 13956"/>
                <a:gd name="T97" fmla="*/ 6844 h 15052"/>
                <a:gd name="T98" fmla="*/ 13347 w 13956"/>
                <a:gd name="T99" fmla="*/ 6747 h 15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6" name="Google Shape;589;p27">
              <a:extLst>
                <a:ext uri="{FF2B5EF4-FFF2-40B4-BE49-F238E27FC236}">
                  <a16:creationId xmlns:a16="http://schemas.microsoft.com/office/drawing/2014/main" id="{2E5A592E-400A-AA4B-8161-9A18A895D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5625" y="4452725"/>
              <a:ext cx="15850" cy="28050"/>
            </a:xfrm>
            <a:custGeom>
              <a:avLst/>
              <a:gdLst>
                <a:gd name="T0" fmla="*/ 317 w 634"/>
                <a:gd name="T1" fmla="*/ 1121 h 1122"/>
                <a:gd name="T2" fmla="*/ 317 w 634"/>
                <a:gd name="T3" fmla="*/ 1121 h 1122"/>
                <a:gd name="T4" fmla="*/ 244 w 634"/>
                <a:gd name="T5" fmla="*/ 1097 h 1122"/>
                <a:gd name="T6" fmla="*/ 196 w 634"/>
                <a:gd name="T7" fmla="*/ 1073 h 1122"/>
                <a:gd name="T8" fmla="*/ 123 w 634"/>
                <a:gd name="T9" fmla="*/ 1024 h 1122"/>
                <a:gd name="T10" fmla="*/ 74 w 634"/>
                <a:gd name="T11" fmla="*/ 951 h 1122"/>
                <a:gd name="T12" fmla="*/ 25 w 634"/>
                <a:gd name="T13" fmla="*/ 780 h 1122"/>
                <a:gd name="T14" fmla="*/ 1 w 634"/>
                <a:gd name="T15" fmla="*/ 561 h 1122"/>
                <a:gd name="T16" fmla="*/ 1 w 634"/>
                <a:gd name="T17" fmla="*/ 561 h 1122"/>
                <a:gd name="T18" fmla="*/ 25 w 634"/>
                <a:gd name="T19" fmla="*/ 342 h 1122"/>
                <a:gd name="T20" fmla="*/ 74 w 634"/>
                <a:gd name="T21" fmla="*/ 147 h 1122"/>
                <a:gd name="T22" fmla="*/ 123 w 634"/>
                <a:gd name="T23" fmla="*/ 98 h 1122"/>
                <a:gd name="T24" fmla="*/ 196 w 634"/>
                <a:gd name="T25" fmla="*/ 25 h 1122"/>
                <a:gd name="T26" fmla="*/ 244 w 634"/>
                <a:gd name="T27" fmla="*/ 1 h 1122"/>
                <a:gd name="T28" fmla="*/ 317 w 634"/>
                <a:gd name="T29" fmla="*/ 1 h 1122"/>
                <a:gd name="T30" fmla="*/ 317 w 634"/>
                <a:gd name="T31" fmla="*/ 1 h 1122"/>
                <a:gd name="T32" fmla="*/ 366 w 634"/>
                <a:gd name="T33" fmla="*/ 1 h 1122"/>
                <a:gd name="T34" fmla="*/ 439 w 634"/>
                <a:gd name="T35" fmla="*/ 25 h 1122"/>
                <a:gd name="T36" fmla="*/ 488 w 634"/>
                <a:gd name="T37" fmla="*/ 98 h 1122"/>
                <a:gd name="T38" fmla="*/ 537 w 634"/>
                <a:gd name="T39" fmla="*/ 147 h 1122"/>
                <a:gd name="T40" fmla="*/ 610 w 634"/>
                <a:gd name="T41" fmla="*/ 342 h 1122"/>
                <a:gd name="T42" fmla="*/ 634 w 634"/>
                <a:gd name="T43" fmla="*/ 561 h 1122"/>
                <a:gd name="T44" fmla="*/ 634 w 634"/>
                <a:gd name="T45" fmla="*/ 561 h 1122"/>
                <a:gd name="T46" fmla="*/ 610 w 634"/>
                <a:gd name="T47" fmla="*/ 780 h 1122"/>
                <a:gd name="T48" fmla="*/ 537 w 634"/>
                <a:gd name="T49" fmla="*/ 951 h 1122"/>
                <a:gd name="T50" fmla="*/ 488 w 634"/>
                <a:gd name="T51" fmla="*/ 1024 h 1122"/>
                <a:gd name="T52" fmla="*/ 439 w 634"/>
                <a:gd name="T53" fmla="*/ 1073 h 1122"/>
                <a:gd name="T54" fmla="*/ 366 w 634"/>
                <a:gd name="T55" fmla="*/ 1097 h 1122"/>
                <a:gd name="T56" fmla="*/ 317 w 634"/>
                <a:gd name="T57" fmla="*/ 1121 h 1122"/>
                <a:gd name="T58" fmla="*/ 317 w 634"/>
                <a:gd name="T59" fmla="*/ 1121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7" name="Google Shape;590;p27">
              <a:extLst>
                <a:ext uri="{FF2B5EF4-FFF2-40B4-BE49-F238E27FC236}">
                  <a16:creationId xmlns:a16="http://schemas.microsoft.com/office/drawing/2014/main" id="{E14C7D32-9575-2443-B11A-F95658BD0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600" y="4452725"/>
              <a:ext cx="15875" cy="28050"/>
            </a:xfrm>
            <a:custGeom>
              <a:avLst/>
              <a:gdLst>
                <a:gd name="T0" fmla="*/ 317 w 635"/>
                <a:gd name="T1" fmla="*/ 1121 h 1122"/>
                <a:gd name="T2" fmla="*/ 317 w 635"/>
                <a:gd name="T3" fmla="*/ 1121 h 1122"/>
                <a:gd name="T4" fmla="*/ 269 w 635"/>
                <a:gd name="T5" fmla="*/ 1097 h 1122"/>
                <a:gd name="T6" fmla="*/ 196 w 635"/>
                <a:gd name="T7" fmla="*/ 1073 h 1122"/>
                <a:gd name="T8" fmla="*/ 147 w 635"/>
                <a:gd name="T9" fmla="*/ 1024 h 1122"/>
                <a:gd name="T10" fmla="*/ 98 w 635"/>
                <a:gd name="T11" fmla="*/ 951 h 1122"/>
                <a:gd name="T12" fmla="*/ 25 w 635"/>
                <a:gd name="T13" fmla="*/ 780 h 1122"/>
                <a:gd name="T14" fmla="*/ 1 w 635"/>
                <a:gd name="T15" fmla="*/ 561 h 1122"/>
                <a:gd name="T16" fmla="*/ 1 w 635"/>
                <a:gd name="T17" fmla="*/ 561 h 1122"/>
                <a:gd name="T18" fmla="*/ 25 w 635"/>
                <a:gd name="T19" fmla="*/ 342 h 1122"/>
                <a:gd name="T20" fmla="*/ 98 w 635"/>
                <a:gd name="T21" fmla="*/ 147 h 1122"/>
                <a:gd name="T22" fmla="*/ 147 w 635"/>
                <a:gd name="T23" fmla="*/ 98 h 1122"/>
                <a:gd name="T24" fmla="*/ 196 w 635"/>
                <a:gd name="T25" fmla="*/ 25 h 1122"/>
                <a:gd name="T26" fmla="*/ 269 w 635"/>
                <a:gd name="T27" fmla="*/ 1 h 1122"/>
                <a:gd name="T28" fmla="*/ 317 w 635"/>
                <a:gd name="T29" fmla="*/ 1 h 1122"/>
                <a:gd name="T30" fmla="*/ 317 w 635"/>
                <a:gd name="T31" fmla="*/ 1 h 1122"/>
                <a:gd name="T32" fmla="*/ 390 w 635"/>
                <a:gd name="T33" fmla="*/ 1 h 1122"/>
                <a:gd name="T34" fmla="*/ 464 w 635"/>
                <a:gd name="T35" fmla="*/ 25 h 1122"/>
                <a:gd name="T36" fmla="*/ 512 w 635"/>
                <a:gd name="T37" fmla="*/ 98 h 1122"/>
                <a:gd name="T38" fmla="*/ 561 w 635"/>
                <a:gd name="T39" fmla="*/ 147 h 1122"/>
                <a:gd name="T40" fmla="*/ 610 w 635"/>
                <a:gd name="T41" fmla="*/ 342 h 1122"/>
                <a:gd name="T42" fmla="*/ 634 w 635"/>
                <a:gd name="T43" fmla="*/ 561 h 1122"/>
                <a:gd name="T44" fmla="*/ 634 w 635"/>
                <a:gd name="T45" fmla="*/ 561 h 1122"/>
                <a:gd name="T46" fmla="*/ 610 w 635"/>
                <a:gd name="T47" fmla="*/ 780 h 1122"/>
                <a:gd name="T48" fmla="*/ 561 w 635"/>
                <a:gd name="T49" fmla="*/ 951 h 1122"/>
                <a:gd name="T50" fmla="*/ 512 w 635"/>
                <a:gd name="T51" fmla="*/ 1024 h 1122"/>
                <a:gd name="T52" fmla="*/ 464 w 635"/>
                <a:gd name="T53" fmla="*/ 1073 h 1122"/>
                <a:gd name="T54" fmla="*/ 390 w 635"/>
                <a:gd name="T55" fmla="*/ 1097 h 1122"/>
                <a:gd name="T56" fmla="*/ 317 w 635"/>
                <a:gd name="T57" fmla="*/ 1121 h 1122"/>
                <a:gd name="T58" fmla="*/ 317 w 635"/>
                <a:gd name="T59" fmla="*/ 1121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8" name="Google Shape;591;p27">
              <a:extLst>
                <a:ext uri="{FF2B5EF4-FFF2-40B4-BE49-F238E27FC236}">
                  <a16:creationId xmlns:a16="http://schemas.microsoft.com/office/drawing/2014/main" id="{7965BA7A-A3FC-AE40-BA52-A20819871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9425" y="4414975"/>
              <a:ext cx="275250" cy="54825"/>
            </a:xfrm>
            <a:custGeom>
              <a:avLst/>
              <a:gdLst>
                <a:gd name="T0" fmla="*/ 11009 w 11010"/>
                <a:gd name="T1" fmla="*/ 2193 h 2193"/>
                <a:gd name="T2" fmla="*/ 5505 w 11010"/>
                <a:gd name="T3" fmla="*/ 1 h 2193"/>
                <a:gd name="T4" fmla="*/ 1 w 11010"/>
                <a:gd name="T5" fmla="*/ 2193 h 2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9" name="Google Shape;592;p27">
              <a:extLst>
                <a:ext uri="{FF2B5EF4-FFF2-40B4-BE49-F238E27FC236}">
                  <a16:creationId xmlns:a16="http://schemas.microsoft.com/office/drawing/2014/main" id="{FD8696A6-EB57-5043-A0E7-396F6E9A8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3175" y="4382725"/>
              <a:ext cx="227750" cy="37150"/>
            </a:xfrm>
            <a:custGeom>
              <a:avLst/>
              <a:gdLst>
                <a:gd name="T0" fmla="*/ 1 w 9110"/>
                <a:gd name="T1" fmla="*/ 1486 h 1486"/>
                <a:gd name="T2" fmla="*/ 1681 w 9110"/>
                <a:gd name="T3" fmla="*/ 1486 h 1486"/>
                <a:gd name="T4" fmla="*/ 1681 w 9110"/>
                <a:gd name="T5" fmla="*/ 0 h 1486"/>
                <a:gd name="T6" fmla="*/ 4555 w 9110"/>
                <a:gd name="T7" fmla="*/ 0 h 1486"/>
                <a:gd name="T8" fmla="*/ 7429 w 9110"/>
                <a:gd name="T9" fmla="*/ 0 h 1486"/>
                <a:gd name="T10" fmla="*/ 7429 w 9110"/>
                <a:gd name="T11" fmla="*/ 1486 h 1486"/>
                <a:gd name="T12" fmla="*/ 9109 w 9110"/>
                <a:gd name="T13" fmla="*/ 1486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90" name="Google Shape;593;p27">
              <a:extLst>
                <a:ext uri="{FF2B5EF4-FFF2-40B4-BE49-F238E27FC236}">
                  <a16:creationId xmlns:a16="http://schemas.microsoft.com/office/drawing/2014/main" id="{8BACB918-FF42-A24D-AD18-0B202D311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7025" y="4414975"/>
              <a:ext cx="25" cy="145550"/>
            </a:xfrm>
            <a:custGeom>
              <a:avLst/>
              <a:gdLst>
                <a:gd name="T0" fmla="*/ 1 w 1"/>
                <a:gd name="T1" fmla="*/ 1 h 5822"/>
                <a:gd name="T2" fmla="*/ 1 w 1"/>
                <a:gd name="T3" fmla="*/ 5822 h 5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3" name="Google Shape;594;p27">
            <a:extLst>
              <a:ext uri="{FF2B5EF4-FFF2-40B4-BE49-F238E27FC236}">
                <a16:creationId xmlns:a16="http://schemas.microsoft.com/office/drawing/2014/main" id="{833579B6-7362-A44A-A4E7-08DBFC72FB78}"/>
              </a:ext>
            </a:extLst>
          </p:cNvPr>
          <p:cNvGrpSpPr>
            <a:grpSpLocks/>
          </p:cNvGrpSpPr>
          <p:nvPr/>
        </p:nvGrpSpPr>
        <p:grpSpPr bwMode="auto">
          <a:xfrm>
            <a:off x="4251325" y="4292600"/>
            <a:ext cx="452438" cy="433388"/>
            <a:chOff x="5233525" y="4954450"/>
            <a:chExt cx="538275" cy="516350"/>
          </a:xfrm>
        </p:grpSpPr>
        <p:sp>
          <p:nvSpPr>
            <p:cNvPr id="36971" name="Google Shape;595;p27">
              <a:extLst>
                <a:ext uri="{FF2B5EF4-FFF2-40B4-BE49-F238E27FC236}">
                  <a16:creationId xmlns:a16="http://schemas.microsoft.com/office/drawing/2014/main" id="{2CA13521-092F-4A41-B03E-F0F4CA55E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825" y="4954450"/>
              <a:ext cx="89525" cy="89525"/>
            </a:xfrm>
            <a:custGeom>
              <a:avLst/>
              <a:gdLst>
                <a:gd name="T0" fmla="*/ 1023 w 3581"/>
                <a:gd name="T1" fmla="*/ 3410 h 3581"/>
                <a:gd name="T2" fmla="*/ 1023 w 3581"/>
                <a:gd name="T3" fmla="*/ 3410 h 3581"/>
                <a:gd name="T4" fmla="*/ 1193 w 3581"/>
                <a:gd name="T5" fmla="*/ 3483 h 3581"/>
                <a:gd name="T6" fmla="*/ 1388 w 3581"/>
                <a:gd name="T7" fmla="*/ 3532 h 3581"/>
                <a:gd name="T8" fmla="*/ 1583 w 3581"/>
                <a:gd name="T9" fmla="*/ 3556 h 3581"/>
                <a:gd name="T10" fmla="*/ 1778 w 3581"/>
                <a:gd name="T11" fmla="*/ 3581 h 3581"/>
                <a:gd name="T12" fmla="*/ 1778 w 3581"/>
                <a:gd name="T13" fmla="*/ 3581 h 3581"/>
                <a:gd name="T14" fmla="*/ 1973 w 3581"/>
                <a:gd name="T15" fmla="*/ 3556 h 3581"/>
                <a:gd name="T16" fmla="*/ 2143 w 3581"/>
                <a:gd name="T17" fmla="*/ 3532 h 3581"/>
                <a:gd name="T18" fmla="*/ 2314 w 3581"/>
                <a:gd name="T19" fmla="*/ 3508 h 3581"/>
                <a:gd name="T20" fmla="*/ 2484 w 3581"/>
                <a:gd name="T21" fmla="*/ 3435 h 3581"/>
                <a:gd name="T22" fmla="*/ 2630 w 3581"/>
                <a:gd name="T23" fmla="*/ 3361 h 3581"/>
                <a:gd name="T24" fmla="*/ 2776 w 3581"/>
                <a:gd name="T25" fmla="*/ 3264 h 3581"/>
                <a:gd name="T26" fmla="*/ 2923 w 3581"/>
                <a:gd name="T27" fmla="*/ 3167 h 3581"/>
                <a:gd name="T28" fmla="*/ 3044 w 3581"/>
                <a:gd name="T29" fmla="*/ 3045 h 3581"/>
                <a:gd name="T30" fmla="*/ 3166 w 3581"/>
                <a:gd name="T31" fmla="*/ 2923 h 3581"/>
                <a:gd name="T32" fmla="*/ 3264 w 3581"/>
                <a:gd name="T33" fmla="*/ 2801 h 3581"/>
                <a:gd name="T34" fmla="*/ 3361 w 3581"/>
                <a:gd name="T35" fmla="*/ 2631 h 3581"/>
                <a:gd name="T36" fmla="*/ 3434 w 3581"/>
                <a:gd name="T37" fmla="*/ 2485 h 3581"/>
                <a:gd name="T38" fmla="*/ 3483 w 3581"/>
                <a:gd name="T39" fmla="*/ 2314 h 3581"/>
                <a:gd name="T40" fmla="*/ 3531 w 3581"/>
                <a:gd name="T41" fmla="*/ 2144 h 3581"/>
                <a:gd name="T42" fmla="*/ 3556 w 3581"/>
                <a:gd name="T43" fmla="*/ 1973 h 3581"/>
                <a:gd name="T44" fmla="*/ 3580 w 3581"/>
                <a:gd name="T45" fmla="*/ 1803 h 3581"/>
                <a:gd name="T46" fmla="*/ 3580 w 3581"/>
                <a:gd name="T47" fmla="*/ 1803 h 3581"/>
                <a:gd name="T48" fmla="*/ 3556 w 3581"/>
                <a:gd name="T49" fmla="*/ 1608 h 3581"/>
                <a:gd name="T50" fmla="*/ 3531 w 3581"/>
                <a:gd name="T51" fmla="*/ 1437 h 3581"/>
                <a:gd name="T52" fmla="*/ 3483 w 3581"/>
                <a:gd name="T53" fmla="*/ 1267 h 3581"/>
                <a:gd name="T54" fmla="*/ 3434 w 3581"/>
                <a:gd name="T55" fmla="*/ 1096 h 3581"/>
                <a:gd name="T56" fmla="*/ 3361 w 3581"/>
                <a:gd name="T57" fmla="*/ 950 h 3581"/>
                <a:gd name="T58" fmla="*/ 3264 w 3581"/>
                <a:gd name="T59" fmla="*/ 804 h 3581"/>
                <a:gd name="T60" fmla="*/ 3166 w 3581"/>
                <a:gd name="T61" fmla="*/ 658 h 3581"/>
                <a:gd name="T62" fmla="*/ 3044 w 3581"/>
                <a:gd name="T63" fmla="*/ 536 h 3581"/>
                <a:gd name="T64" fmla="*/ 2923 w 3581"/>
                <a:gd name="T65" fmla="*/ 414 h 3581"/>
                <a:gd name="T66" fmla="*/ 2776 w 3581"/>
                <a:gd name="T67" fmla="*/ 317 h 3581"/>
                <a:gd name="T68" fmla="*/ 2630 w 3581"/>
                <a:gd name="T69" fmla="*/ 220 h 3581"/>
                <a:gd name="T70" fmla="*/ 2484 w 3581"/>
                <a:gd name="T71" fmla="*/ 147 h 3581"/>
                <a:gd name="T72" fmla="*/ 2314 w 3581"/>
                <a:gd name="T73" fmla="*/ 98 h 3581"/>
                <a:gd name="T74" fmla="*/ 2143 w 3581"/>
                <a:gd name="T75" fmla="*/ 49 h 3581"/>
                <a:gd name="T76" fmla="*/ 1973 w 3581"/>
                <a:gd name="T77" fmla="*/ 25 h 3581"/>
                <a:gd name="T78" fmla="*/ 1778 w 3581"/>
                <a:gd name="T79" fmla="*/ 0 h 3581"/>
                <a:gd name="T80" fmla="*/ 1778 w 3581"/>
                <a:gd name="T81" fmla="*/ 0 h 3581"/>
                <a:gd name="T82" fmla="*/ 1607 w 3581"/>
                <a:gd name="T83" fmla="*/ 25 h 3581"/>
                <a:gd name="T84" fmla="*/ 1437 w 3581"/>
                <a:gd name="T85" fmla="*/ 49 h 3581"/>
                <a:gd name="T86" fmla="*/ 1266 w 3581"/>
                <a:gd name="T87" fmla="*/ 98 h 3581"/>
                <a:gd name="T88" fmla="*/ 1096 w 3581"/>
                <a:gd name="T89" fmla="*/ 147 h 3581"/>
                <a:gd name="T90" fmla="*/ 925 w 3581"/>
                <a:gd name="T91" fmla="*/ 220 h 3581"/>
                <a:gd name="T92" fmla="*/ 779 w 3581"/>
                <a:gd name="T93" fmla="*/ 317 h 3581"/>
                <a:gd name="T94" fmla="*/ 658 w 3581"/>
                <a:gd name="T95" fmla="*/ 414 h 3581"/>
                <a:gd name="T96" fmla="*/ 536 w 3581"/>
                <a:gd name="T97" fmla="*/ 536 h 3581"/>
                <a:gd name="T98" fmla="*/ 414 w 3581"/>
                <a:gd name="T99" fmla="*/ 658 h 3581"/>
                <a:gd name="T100" fmla="*/ 317 w 3581"/>
                <a:gd name="T101" fmla="*/ 804 h 3581"/>
                <a:gd name="T102" fmla="*/ 219 w 3581"/>
                <a:gd name="T103" fmla="*/ 950 h 3581"/>
                <a:gd name="T104" fmla="*/ 146 w 3581"/>
                <a:gd name="T105" fmla="*/ 1096 h 3581"/>
                <a:gd name="T106" fmla="*/ 73 w 3581"/>
                <a:gd name="T107" fmla="*/ 1267 h 3581"/>
                <a:gd name="T108" fmla="*/ 49 w 3581"/>
                <a:gd name="T109" fmla="*/ 1437 h 3581"/>
                <a:gd name="T110" fmla="*/ 24 w 3581"/>
                <a:gd name="T111" fmla="*/ 1608 h 3581"/>
                <a:gd name="T112" fmla="*/ 0 w 3581"/>
                <a:gd name="T113" fmla="*/ 1803 h 3581"/>
                <a:gd name="T114" fmla="*/ 0 w 3581"/>
                <a:gd name="T115" fmla="*/ 1803 h 3581"/>
                <a:gd name="T116" fmla="*/ 24 w 3581"/>
                <a:gd name="T117" fmla="*/ 2071 h 3581"/>
                <a:gd name="T118" fmla="*/ 97 w 3581"/>
                <a:gd name="T119" fmla="*/ 2339 h 3581"/>
                <a:gd name="T120" fmla="*/ 195 w 3581"/>
                <a:gd name="T121" fmla="*/ 2582 h 3581"/>
                <a:gd name="T122" fmla="*/ 317 w 3581"/>
                <a:gd name="T123" fmla="*/ 2801 h 3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2" name="Google Shape;596;p27">
              <a:extLst>
                <a:ext uri="{FF2B5EF4-FFF2-40B4-BE49-F238E27FC236}">
                  <a16:creationId xmlns:a16="http://schemas.microsoft.com/office/drawing/2014/main" id="{987DE1C6-84DC-D640-9629-9ED3EF4D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025" y="4980625"/>
              <a:ext cx="88925" cy="88925"/>
            </a:xfrm>
            <a:custGeom>
              <a:avLst/>
              <a:gdLst>
                <a:gd name="T0" fmla="*/ 3191 w 3557"/>
                <a:gd name="T1" fmla="*/ 2850 h 3557"/>
                <a:gd name="T2" fmla="*/ 3191 w 3557"/>
                <a:gd name="T3" fmla="*/ 2850 h 3557"/>
                <a:gd name="T4" fmla="*/ 3313 w 3557"/>
                <a:gd name="T5" fmla="*/ 2680 h 3557"/>
                <a:gd name="T6" fmla="*/ 3410 w 3557"/>
                <a:gd name="T7" fmla="*/ 2509 h 3557"/>
                <a:gd name="T8" fmla="*/ 3483 w 3557"/>
                <a:gd name="T9" fmla="*/ 2314 h 3557"/>
                <a:gd name="T10" fmla="*/ 3532 w 3557"/>
                <a:gd name="T11" fmla="*/ 2095 h 3557"/>
                <a:gd name="T12" fmla="*/ 3532 w 3557"/>
                <a:gd name="T13" fmla="*/ 2095 h 3557"/>
                <a:gd name="T14" fmla="*/ 3556 w 3557"/>
                <a:gd name="T15" fmla="*/ 1925 h 3557"/>
                <a:gd name="T16" fmla="*/ 3556 w 3557"/>
                <a:gd name="T17" fmla="*/ 1730 h 3557"/>
                <a:gd name="T18" fmla="*/ 3556 w 3557"/>
                <a:gd name="T19" fmla="*/ 1559 h 3557"/>
                <a:gd name="T20" fmla="*/ 3508 w 3557"/>
                <a:gd name="T21" fmla="*/ 1389 h 3557"/>
                <a:gd name="T22" fmla="*/ 3459 w 3557"/>
                <a:gd name="T23" fmla="*/ 1218 h 3557"/>
                <a:gd name="T24" fmla="*/ 3410 w 3557"/>
                <a:gd name="T25" fmla="*/ 1072 h 3557"/>
                <a:gd name="T26" fmla="*/ 3337 w 3557"/>
                <a:gd name="T27" fmla="*/ 902 h 3557"/>
                <a:gd name="T28" fmla="*/ 3240 w 3557"/>
                <a:gd name="T29" fmla="*/ 756 h 3557"/>
                <a:gd name="T30" fmla="*/ 3142 w 3557"/>
                <a:gd name="T31" fmla="*/ 634 h 3557"/>
                <a:gd name="T32" fmla="*/ 3021 w 3557"/>
                <a:gd name="T33" fmla="*/ 512 h 3557"/>
                <a:gd name="T34" fmla="*/ 2899 w 3557"/>
                <a:gd name="T35" fmla="*/ 390 h 3557"/>
                <a:gd name="T36" fmla="*/ 2753 w 3557"/>
                <a:gd name="T37" fmla="*/ 293 h 3557"/>
                <a:gd name="T38" fmla="*/ 2606 w 3557"/>
                <a:gd name="T39" fmla="*/ 196 h 3557"/>
                <a:gd name="T40" fmla="*/ 2436 w 3557"/>
                <a:gd name="T41" fmla="*/ 122 h 3557"/>
                <a:gd name="T42" fmla="*/ 2266 w 3557"/>
                <a:gd name="T43" fmla="*/ 74 h 3557"/>
                <a:gd name="T44" fmla="*/ 2095 w 3557"/>
                <a:gd name="T45" fmla="*/ 25 h 3557"/>
                <a:gd name="T46" fmla="*/ 2095 w 3557"/>
                <a:gd name="T47" fmla="*/ 25 h 3557"/>
                <a:gd name="T48" fmla="*/ 1925 w 3557"/>
                <a:gd name="T49" fmla="*/ 1 h 3557"/>
                <a:gd name="T50" fmla="*/ 1730 w 3557"/>
                <a:gd name="T51" fmla="*/ 1 h 3557"/>
                <a:gd name="T52" fmla="*/ 1559 w 3557"/>
                <a:gd name="T53" fmla="*/ 1 h 3557"/>
                <a:gd name="T54" fmla="*/ 1389 w 3557"/>
                <a:gd name="T55" fmla="*/ 25 h 3557"/>
                <a:gd name="T56" fmla="*/ 1218 w 3557"/>
                <a:gd name="T57" fmla="*/ 74 h 3557"/>
                <a:gd name="T58" fmla="*/ 1072 w 3557"/>
                <a:gd name="T59" fmla="*/ 147 h 3557"/>
                <a:gd name="T60" fmla="*/ 902 w 3557"/>
                <a:gd name="T61" fmla="*/ 220 h 3557"/>
                <a:gd name="T62" fmla="*/ 756 w 3557"/>
                <a:gd name="T63" fmla="*/ 317 h 3557"/>
                <a:gd name="T64" fmla="*/ 634 w 3557"/>
                <a:gd name="T65" fmla="*/ 415 h 3557"/>
                <a:gd name="T66" fmla="*/ 512 w 3557"/>
                <a:gd name="T67" fmla="*/ 537 h 3557"/>
                <a:gd name="T68" fmla="*/ 390 w 3557"/>
                <a:gd name="T69" fmla="*/ 658 h 3557"/>
                <a:gd name="T70" fmla="*/ 293 w 3557"/>
                <a:gd name="T71" fmla="*/ 804 h 3557"/>
                <a:gd name="T72" fmla="*/ 195 w 3557"/>
                <a:gd name="T73" fmla="*/ 951 h 3557"/>
                <a:gd name="T74" fmla="*/ 122 w 3557"/>
                <a:gd name="T75" fmla="*/ 1097 h 3557"/>
                <a:gd name="T76" fmla="*/ 74 w 3557"/>
                <a:gd name="T77" fmla="*/ 1267 h 3557"/>
                <a:gd name="T78" fmla="*/ 25 w 3557"/>
                <a:gd name="T79" fmla="*/ 1462 h 3557"/>
                <a:gd name="T80" fmla="*/ 25 w 3557"/>
                <a:gd name="T81" fmla="*/ 1462 h 3557"/>
                <a:gd name="T82" fmla="*/ 1 w 3557"/>
                <a:gd name="T83" fmla="*/ 1633 h 3557"/>
                <a:gd name="T84" fmla="*/ 1 w 3557"/>
                <a:gd name="T85" fmla="*/ 1803 h 3557"/>
                <a:gd name="T86" fmla="*/ 1 w 3557"/>
                <a:gd name="T87" fmla="*/ 1998 h 3557"/>
                <a:gd name="T88" fmla="*/ 25 w 3557"/>
                <a:gd name="T89" fmla="*/ 2168 h 3557"/>
                <a:gd name="T90" fmla="*/ 74 w 3557"/>
                <a:gd name="T91" fmla="*/ 2339 h 3557"/>
                <a:gd name="T92" fmla="*/ 147 w 3557"/>
                <a:gd name="T93" fmla="*/ 2485 h 3557"/>
                <a:gd name="T94" fmla="*/ 220 w 3557"/>
                <a:gd name="T95" fmla="*/ 2655 h 3557"/>
                <a:gd name="T96" fmla="*/ 317 w 3557"/>
                <a:gd name="T97" fmla="*/ 2777 h 3557"/>
                <a:gd name="T98" fmla="*/ 415 w 3557"/>
                <a:gd name="T99" fmla="*/ 2923 h 3557"/>
                <a:gd name="T100" fmla="*/ 536 w 3557"/>
                <a:gd name="T101" fmla="*/ 3045 h 3557"/>
                <a:gd name="T102" fmla="*/ 658 w 3557"/>
                <a:gd name="T103" fmla="*/ 3167 h 3557"/>
                <a:gd name="T104" fmla="*/ 804 w 3557"/>
                <a:gd name="T105" fmla="*/ 3264 h 3557"/>
                <a:gd name="T106" fmla="*/ 950 w 3557"/>
                <a:gd name="T107" fmla="*/ 3362 h 3557"/>
                <a:gd name="T108" fmla="*/ 1096 w 3557"/>
                <a:gd name="T109" fmla="*/ 3435 h 3557"/>
                <a:gd name="T110" fmla="*/ 1267 w 3557"/>
                <a:gd name="T111" fmla="*/ 3483 h 3557"/>
                <a:gd name="T112" fmla="*/ 1462 w 3557"/>
                <a:gd name="T113" fmla="*/ 3532 h 3557"/>
                <a:gd name="T114" fmla="*/ 1462 w 3557"/>
                <a:gd name="T115" fmla="*/ 3532 h 3557"/>
                <a:gd name="T116" fmla="*/ 1705 w 3557"/>
                <a:gd name="T117" fmla="*/ 3557 h 3557"/>
                <a:gd name="T118" fmla="*/ 1973 w 3557"/>
                <a:gd name="T119" fmla="*/ 3557 h 3557"/>
                <a:gd name="T120" fmla="*/ 2217 w 3557"/>
                <a:gd name="T121" fmla="*/ 3508 h 3557"/>
                <a:gd name="T122" fmla="*/ 2460 w 3557"/>
                <a:gd name="T123" fmla="*/ 3435 h 3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3" name="Google Shape;597;p27">
              <a:extLst>
                <a:ext uri="{FF2B5EF4-FFF2-40B4-BE49-F238E27FC236}">
                  <a16:creationId xmlns:a16="http://schemas.microsoft.com/office/drawing/2014/main" id="{21FBEDFD-F65C-D146-B5EB-77EF282A8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525" y="5255225"/>
              <a:ext cx="89525" cy="89525"/>
            </a:xfrm>
            <a:custGeom>
              <a:avLst/>
              <a:gdLst>
                <a:gd name="T0" fmla="*/ 3215 w 3581"/>
                <a:gd name="T1" fmla="*/ 707 h 3581"/>
                <a:gd name="T2" fmla="*/ 3215 w 3581"/>
                <a:gd name="T3" fmla="*/ 707 h 3581"/>
                <a:gd name="T4" fmla="*/ 3093 w 3581"/>
                <a:gd name="T5" fmla="*/ 585 h 3581"/>
                <a:gd name="T6" fmla="*/ 2972 w 3581"/>
                <a:gd name="T7" fmla="*/ 464 h 3581"/>
                <a:gd name="T8" fmla="*/ 2850 w 3581"/>
                <a:gd name="T9" fmla="*/ 342 h 3581"/>
                <a:gd name="T10" fmla="*/ 2679 w 3581"/>
                <a:gd name="T11" fmla="*/ 244 h 3581"/>
                <a:gd name="T12" fmla="*/ 2679 w 3581"/>
                <a:gd name="T13" fmla="*/ 244 h 3581"/>
                <a:gd name="T14" fmla="*/ 2533 w 3581"/>
                <a:gd name="T15" fmla="*/ 171 h 3581"/>
                <a:gd name="T16" fmla="*/ 2363 w 3581"/>
                <a:gd name="T17" fmla="*/ 98 h 3581"/>
                <a:gd name="T18" fmla="*/ 2192 w 3581"/>
                <a:gd name="T19" fmla="*/ 50 h 3581"/>
                <a:gd name="T20" fmla="*/ 2022 w 3581"/>
                <a:gd name="T21" fmla="*/ 25 h 3581"/>
                <a:gd name="T22" fmla="*/ 1851 w 3581"/>
                <a:gd name="T23" fmla="*/ 1 h 3581"/>
                <a:gd name="T24" fmla="*/ 1681 w 3581"/>
                <a:gd name="T25" fmla="*/ 25 h 3581"/>
                <a:gd name="T26" fmla="*/ 1510 w 3581"/>
                <a:gd name="T27" fmla="*/ 25 h 3581"/>
                <a:gd name="T28" fmla="*/ 1340 w 3581"/>
                <a:gd name="T29" fmla="*/ 74 h 3581"/>
                <a:gd name="T30" fmla="*/ 1169 w 3581"/>
                <a:gd name="T31" fmla="*/ 123 h 3581"/>
                <a:gd name="T32" fmla="*/ 1023 w 3581"/>
                <a:gd name="T33" fmla="*/ 196 h 3581"/>
                <a:gd name="T34" fmla="*/ 877 w 3581"/>
                <a:gd name="T35" fmla="*/ 269 h 3581"/>
                <a:gd name="T36" fmla="*/ 731 w 3581"/>
                <a:gd name="T37" fmla="*/ 366 h 3581"/>
                <a:gd name="T38" fmla="*/ 585 w 3581"/>
                <a:gd name="T39" fmla="*/ 488 h 3581"/>
                <a:gd name="T40" fmla="*/ 463 w 3581"/>
                <a:gd name="T41" fmla="*/ 610 h 3581"/>
                <a:gd name="T42" fmla="*/ 341 w 3581"/>
                <a:gd name="T43" fmla="*/ 731 h 3581"/>
                <a:gd name="T44" fmla="*/ 244 w 3581"/>
                <a:gd name="T45" fmla="*/ 902 h 3581"/>
                <a:gd name="T46" fmla="*/ 244 w 3581"/>
                <a:gd name="T47" fmla="*/ 902 h 3581"/>
                <a:gd name="T48" fmla="*/ 171 w 3581"/>
                <a:gd name="T49" fmla="*/ 1048 h 3581"/>
                <a:gd name="T50" fmla="*/ 98 w 3581"/>
                <a:gd name="T51" fmla="*/ 1219 h 3581"/>
                <a:gd name="T52" fmla="*/ 49 w 3581"/>
                <a:gd name="T53" fmla="*/ 1389 h 3581"/>
                <a:gd name="T54" fmla="*/ 25 w 3581"/>
                <a:gd name="T55" fmla="*/ 1560 h 3581"/>
                <a:gd name="T56" fmla="*/ 0 w 3581"/>
                <a:gd name="T57" fmla="*/ 1730 h 3581"/>
                <a:gd name="T58" fmla="*/ 0 w 3581"/>
                <a:gd name="T59" fmla="*/ 1900 h 3581"/>
                <a:gd name="T60" fmla="*/ 25 w 3581"/>
                <a:gd name="T61" fmla="*/ 2071 h 3581"/>
                <a:gd name="T62" fmla="*/ 73 w 3581"/>
                <a:gd name="T63" fmla="*/ 2241 h 3581"/>
                <a:gd name="T64" fmla="*/ 122 w 3581"/>
                <a:gd name="T65" fmla="*/ 2412 h 3581"/>
                <a:gd name="T66" fmla="*/ 195 w 3581"/>
                <a:gd name="T67" fmla="*/ 2558 h 3581"/>
                <a:gd name="T68" fmla="*/ 268 w 3581"/>
                <a:gd name="T69" fmla="*/ 2729 h 3581"/>
                <a:gd name="T70" fmla="*/ 366 w 3581"/>
                <a:gd name="T71" fmla="*/ 2850 h 3581"/>
                <a:gd name="T72" fmla="*/ 463 w 3581"/>
                <a:gd name="T73" fmla="*/ 2996 h 3581"/>
                <a:gd name="T74" fmla="*/ 609 w 3581"/>
                <a:gd name="T75" fmla="*/ 3118 h 3581"/>
                <a:gd name="T76" fmla="*/ 731 w 3581"/>
                <a:gd name="T77" fmla="*/ 3240 h 3581"/>
                <a:gd name="T78" fmla="*/ 901 w 3581"/>
                <a:gd name="T79" fmla="*/ 3337 h 3581"/>
                <a:gd name="T80" fmla="*/ 901 w 3581"/>
                <a:gd name="T81" fmla="*/ 3337 h 3581"/>
                <a:gd name="T82" fmla="*/ 1048 w 3581"/>
                <a:gd name="T83" fmla="*/ 3410 h 3581"/>
                <a:gd name="T84" fmla="*/ 1218 w 3581"/>
                <a:gd name="T85" fmla="*/ 3484 h 3581"/>
                <a:gd name="T86" fmla="*/ 1389 w 3581"/>
                <a:gd name="T87" fmla="*/ 3532 h 3581"/>
                <a:gd name="T88" fmla="*/ 1559 w 3581"/>
                <a:gd name="T89" fmla="*/ 3557 h 3581"/>
                <a:gd name="T90" fmla="*/ 1730 w 3581"/>
                <a:gd name="T91" fmla="*/ 3581 h 3581"/>
                <a:gd name="T92" fmla="*/ 1900 w 3581"/>
                <a:gd name="T93" fmla="*/ 3581 h 3581"/>
                <a:gd name="T94" fmla="*/ 2071 w 3581"/>
                <a:gd name="T95" fmla="*/ 3557 h 3581"/>
                <a:gd name="T96" fmla="*/ 2241 w 3581"/>
                <a:gd name="T97" fmla="*/ 3508 h 3581"/>
                <a:gd name="T98" fmla="*/ 2411 w 3581"/>
                <a:gd name="T99" fmla="*/ 3459 h 3581"/>
                <a:gd name="T100" fmla="*/ 2558 w 3581"/>
                <a:gd name="T101" fmla="*/ 3410 h 3581"/>
                <a:gd name="T102" fmla="*/ 2704 w 3581"/>
                <a:gd name="T103" fmla="*/ 3313 h 3581"/>
                <a:gd name="T104" fmla="*/ 2850 w 3581"/>
                <a:gd name="T105" fmla="*/ 3216 h 3581"/>
                <a:gd name="T106" fmla="*/ 2996 w 3581"/>
                <a:gd name="T107" fmla="*/ 3118 h 3581"/>
                <a:gd name="T108" fmla="*/ 3118 w 3581"/>
                <a:gd name="T109" fmla="*/ 2996 h 3581"/>
                <a:gd name="T110" fmla="*/ 3240 w 3581"/>
                <a:gd name="T111" fmla="*/ 2850 h 3581"/>
                <a:gd name="T112" fmla="*/ 3337 w 3581"/>
                <a:gd name="T113" fmla="*/ 2704 h 3581"/>
                <a:gd name="T114" fmla="*/ 3337 w 3581"/>
                <a:gd name="T115" fmla="*/ 2704 h 3581"/>
                <a:gd name="T116" fmla="*/ 3459 w 3581"/>
                <a:gd name="T117" fmla="*/ 2412 h 3581"/>
                <a:gd name="T118" fmla="*/ 3532 w 3581"/>
                <a:gd name="T119" fmla="*/ 2144 h 3581"/>
                <a:gd name="T120" fmla="*/ 3581 w 3581"/>
                <a:gd name="T121" fmla="*/ 1852 h 3581"/>
                <a:gd name="T122" fmla="*/ 3556 w 3581"/>
                <a:gd name="T123" fmla="*/ 1560 h 3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4" name="Google Shape;598;p27">
              <a:extLst>
                <a:ext uri="{FF2B5EF4-FFF2-40B4-BE49-F238E27FC236}">
                  <a16:creationId xmlns:a16="http://schemas.microsoft.com/office/drawing/2014/main" id="{09BA11D1-1D5D-4C4F-9E2E-4F17B3452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325" y="5382475"/>
              <a:ext cx="88925" cy="88325"/>
            </a:xfrm>
            <a:custGeom>
              <a:avLst/>
              <a:gdLst>
                <a:gd name="T0" fmla="*/ 1389 w 3557"/>
                <a:gd name="T1" fmla="*/ 1 h 3533"/>
                <a:gd name="T2" fmla="*/ 1389 w 3557"/>
                <a:gd name="T3" fmla="*/ 1 h 3533"/>
                <a:gd name="T4" fmla="*/ 1194 w 3557"/>
                <a:gd name="T5" fmla="*/ 50 h 3533"/>
                <a:gd name="T6" fmla="*/ 999 w 3557"/>
                <a:gd name="T7" fmla="*/ 147 h 3533"/>
                <a:gd name="T8" fmla="*/ 804 w 3557"/>
                <a:gd name="T9" fmla="*/ 245 h 3533"/>
                <a:gd name="T10" fmla="*/ 634 w 3557"/>
                <a:gd name="T11" fmla="*/ 366 h 3533"/>
                <a:gd name="T12" fmla="*/ 634 w 3557"/>
                <a:gd name="T13" fmla="*/ 366 h 3533"/>
                <a:gd name="T14" fmla="*/ 488 w 3557"/>
                <a:gd name="T15" fmla="*/ 488 h 3533"/>
                <a:gd name="T16" fmla="*/ 390 w 3557"/>
                <a:gd name="T17" fmla="*/ 634 h 3533"/>
                <a:gd name="T18" fmla="*/ 268 w 3557"/>
                <a:gd name="T19" fmla="*/ 780 h 3533"/>
                <a:gd name="T20" fmla="*/ 195 w 3557"/>
                <a:gd name="T21" fmla="*/ 926 h 3533"/>
                <a:gd name="T22" fmla="*/ 122 w 3557"/>
                <a:gd name="T23" fmla="*/ 1073 h 3533"/>
                <a:gd name="T24" fmla="*/ 74 w 3557"/>
                <a:gd name="T25" fmla="*/ 1243 h 3533"/>
                <a:gd name="T26" fmla="*/ 25 w 3557"/>
                <a:gd name="T27" fmla="*/ 1414 h 3533"/>
                <a:gd name="T28" fmla="*/ 0 w 3557"/>
                <a:gd name="T29" fmla="*/ 1584 h 3533"/>
                <a:gd name="T30" fmla="*/ 0 w 3557"/>
                <a:gd name="T31" fmla="*/ 1755 h 3533"/>
                <a:gd name="T32" fmla="*/ 0 w 3557"/>
                <a:gd name="T33" fmla="*/ 1925 h 3533"/>
                <a:gd name="T34" fmla="*/ 25 w 3557"/>
                <a:gd name="T35" fmla="*/ 2096 h 3533"/>
                <a:gd name="T36" fmla="*/ 74 w 3557"/>
                <a:gd name="T37" fmla="*/ 2266 h 3533"/>
                <a:gd name="T38" fmla="*/ 122 w 3557"/>
                <a:gd name="T39" fmla="*/ 2412 h 3533"/>
                <a:gd name="T40" fmla="*/ 195 w 3557"/>
                <a:gd name="T41" fmla="*/ 2583 h 3533"/>
                <a:gd name="T42" fmla="*/ 293 w 3557"/>
                <a:gd name="T43" fmla="*/ 2729 h 3533"/>
                <a:gd name="T44" fmla="*/ 415 w 3557"/>
                <a:gd name="T45" fmla="*/ 2875 h 3533"/>
                <a:gd name="T46" fmla="*/ 415 w 3557"/>
                <a:gd name="T47" fmla="*/ 2875 h 3533"/>
                <a:gd name="T48" fmla="*/ 536 w 3557"/>
                <a:gd name="T49" fmla="*/ 3021 h 3533"/>
                <a:gd name="T50" fmla="*/ 658 w 3557"/>
                <a:gd name="T51" fmla="*/ 3143 h 3533"/>
                <a:gd name="T52" fmla="*/ 804 w 3557"/>
                <a:gd name="T53" fmla="*/ 3240 h 3533"/>
                <a:gd name="T54" fmla="*/ 950 w 3557"/>
                <a:gd name="T55" fmla="*/ 3313 h 3533"/>
                <a:gd name="T56" fmla="*/ 1121 w 3557"/>
                <a:gd name="T57" fmla="*/ 3386 h 3533"/>
                <a:gd name="T58" fmla="*/ 1267 w 3557"/>
                <a:gd name="T59" fmla="*/ 3459 h 3533"/>
                <a:gd name="T60" fmla="*/ 1437 w 3557"/>
                <a:gd name="T61" fmla="*/ 3484 h 3533"/>
                <a:gd name="T62" fmla="*/ 1608 w 3557"/>
                <a:gd name="T63" fmla="*/ 3508 h 3533"/>
                <a:gd name="T64" fmla="*/ 1778 w 3557"/>
                <a:gd name="T65" fmla="*/ 3532 h 3533"/>
                <a:gd name="T66" fmla="*/ 1949 w 3557"/>
                <a:gd name="T67" fmla="*/ 3508 h 3533"/>
                <a:gd name="T68" fmla="*/ 2119 w 3557"/>
                <a:gd name="T69" fmla="*/ 3484 h 3533"/>
                <a:gd name="T70" fmla="*/ 2290 w 3557"/>
                <a:gd name="T71" fmla="*/ 3435 h 3533"/>
                <a:gd name="T72" fmla="*/ 2460 w 3557"/>
                <a:gd name="T73" fmla="*/ 3386 h 3533"/>
                <a:gd name="T74" fmla="*/ 2606 w 3557"/>
                <a:gd name="T75" fmla="*/ 3313 h 3533"/>
                <a:gd name="T76" fmla="*/ 2777 w 3557"/>
                <a:gd name="T77" fmla="*/ 3216 h 3533"/>
                <a:gd name="T78" fmla="*/ 2923 w 3557"/>
                <a:gd name="T79" fmla="*/ 3118 h 3533"/>
                <a:gd name="T80" fmla="*/ 2923 w 3557"/>
                <a:gd name="T81" fmla="*/ 3118 h 3533"/>
                <a:gd name="T82" fmla="*/ 3045 w 3557"/>
                <a:gd name="T83" fmla="*/ 2997 h 3533"/>
                <a:gd name="T84" fmla="*/ 3167 w 3557"/>
                <a:gd name="T85" fmla="*/ 2851 h 3533"/>
                <a:gd name="T86" fmla="*/ 3264 w 3557"/>
                <a:gd name="T87" fmla="*/ 2704 h 3533"/>
                <a:gd name="T88" fmla="*/ 3361 w 3557"/>
                <a:gd name="T89" fmla="*/ 2558 h 3533"/>
                <a:gd name="T90" fmla="*/ 3435 w 3557"/>
                <a:gd name="T91" fmla="*/ 2412 h 3533"/>
                <a:gd name="T92" fmla="*/ 3483 w 3557"/>
                <a:gd name="T93" fmla="*/ 2242 h 3533"/>
                <a:gd name="T94" fmla="*/ 3532 w 3557"/>
                <a:gd name="T95" fmla="*/ 2071 h 3533"/>
                <a:gd name="T96" fmla="*/ 3556 w 3557"/>
                <a:gd name="T97" fmla="*/ 1901 h 3533"/>
                <a:gd name="T98" fmla="*/ 3556 w 3557"/>
                <a:gd name="T99" fmla="*/ 1730 h 3533"/>
                <a:gd name="T100" fmla="*/ 3556 w 3557"/>
                <a:gd name="T101" fmla="*/ 1560 h 3533"/>
                <a:gd name="T102" fmla="*/ 3532 w 3557"/>
                <a:gd name="T103" fmla="*/ 1389 h 3533"/>
                <a:gd name="T104" fmla="*/ 3483 w 3557"/>
                <a:gd name="T105" fmla="*/ 1219 h 3533"/>
                <a:gd name="T106" fmla="*/ 3410 w 3557"/>
                <a:gd name="T107" fmla="*/ 1048 h 3533"/>
                <a:gd name="T108" fmla="*/ 3337 w 3557"/>
                <a:gd name="T109" fmla="*/ 902 h 3533"/>
                <a:gd name="T110" fmla="*/ 3264 w 3557"/>
                <a:gd name="T111" fmla="*/ 756 h 3533"/>
                <a:gd name="T112" fmla="*/ 3142 w 3557"/>
                <a:gd name="T113" fmla="*/ 610 h 3533"/>
                <a:gd name="T114" fmla="*/ 3142 w 3557"/>
                <a:gd name="T115" fmla="*/ 610 h 3533"/>
                <a:gd name="T116" fmla="*/ 2972 w 3557"/>
                <a:gd name="T117" fmla="*/ 415 h 3533"/>
                <a:gd name="T118" fmla="*/ 2753 w 3557"/>
                <a:gd name="T119" fmla="*/ 245 h 3533"/>
                <a:gd name="T120" fmla="*/ 2533 w 3557"/>
                <a:gd name="T121" fmla="*/ 123 h 3533"/>
                <a:gd name="T122" fmla="*/ 2314 w 3557"/>
                <a:gd name="T123" fmla="*/ 50 h 3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5" name="Google Shape;599;p27">
              <a:extLst>
                <a:ext uri="{FF2B5EF4-FFF2-40B4-BE49-F238E27FC236}">
                  <a16:creationId xmlns:a16="http://schemas.microsoft.com/office/drawing/2014/main" id="{66DA6C35-2C66-D241-AEDA-EBB513D43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875" y="5188875"/>
              <a:ext cx="88925" cy="89525"/>
            </a:xfrm>
            <a:custGeom>
              <a:avLst/>
              <a:gdLst>
                <a:gd name="T0" fmla="*/ 0 w 3557"/>
                <a:gd name="T1" fmla="*/ 2022 h 3581"/>
                <a:gd name="T2" fmla="*/ 98 w 3557"/>
                <a:gd name="T3" fmla="*/ 2411 h 3581"/>
                <a:gd name="T4" fmla="*/ 171 w 3557"/>
                <a:gd name="T5" fmla="*/ 2557 h 3581"/>
                <a:gd name="T6" fmla="*/ 341 w 3557"/>
                <a:gd name="T7" fmla="*/ 2874 h 3581"/>
                <a:gd name="T8" fmla="*/ 585 w 3557"/>
                <a:gd name="T9" fmla="*/ 3118 h 3581"/>
                <a:gd name="T10" fmla="*/ 853 w 3557"/>
                <a:gd name="T11" fmla="*/ 3337 h 3581"/>
                <a:gd name="T12" fmla="*/ 1169 w 3557"/>
                <a:gd name="T13" fmla="*/ 3483 h 3581"/>
                <a:gd name="T14" fmla="*/ 1510 w 3557"/>
                <a:gd name="T15" fmla="*/ 3556 h 3581"/>
                <a:gd name="T16" fmla="*/ 1851 w 3557"/>
                <a:gd name="T17" fmla="*/ 3580 h 3581"/>
                <a:gd name="T18" fmla="*/ 2192 w 3557"/>
                <a:gd name="T19" fmla="*/ 3532 h 3581"/>
                <a:gd name="T20" fmla="*/ 2363 w 3557"/>
                <a:gd name="T21" fmla="*/ 3459 h 3581"/>
                <a:gd name="T22" fmla="*/ 2704 w 3557"/>
                <a:gd name="T23" fmla="*/ 3312 h 3581"/>
                <a:gd name="T24" fmla="*/ 2972 w 3557"/>
                <a:gd name="T25" fmla="*/ 3093 h 3581"/>
                <a:gd name="T26" fmla="*/ 3215 w 3557"/>
                <a:gd name="T27" fmla="*/ 2850 h 3581"/>
                <a:gd name="T28" fmla="*/ 3386 w 3557"/>
                <a:gd name="T29" fmla="*/ 2557 h 3581"/>
                <a:gd name="T30" fmla="*/ 3483 w 3557"/>
                <a:gd name="T31" fmla="*/ 2216 h 3581"/>
                <a:gd name="T32" fmla="*/ 3556 w 3557"/>
                <a:gd name="T33" fmla="*/ 1875 h 3581"/>
                <a:gd name="T34" fmla="*/ 3532 w 3557"/>
                <a:gd name="T35" fmla="*/ 1534 h 3581"/>
                <a:gd name="T36" fmla="*/ 3434 w 3557"/>
                <a:gd name="T37" fmla="*/ 1194 h 3581"/>
                <a:gd name="T38" fmla="*/ 3361 w 3557"/>
                <a:gd name="T39" fmla="*/ 1023 h 3581"/>
                <a:gd name="T40" fmla="*/ 3191 w 3557"/>
                <a:gd name="T41" fmla="*/ 706 h 3581"/>
                <a:gd name="T42" fmla="*/ 2947 w 3557"/>
                <a:gd name="T43" fmla="*/ 463 h 3581"/>
                <a:gd name="T44" fmla="*/ 2679 w 3557"/>
                <a:gd name="T45" fmla="*/ 268 h 3581"/>
                <a:gd name="T46" fmla="*/ 2363 w 3557"/>
                <a:gd name="T47" fmla="*/ 122 h 3581"/>
                <a:gd name="T48" fmla="*/ 2022 w 3557"/>
                <a:gd name="T49" fmla="*/ 24 h 3581"/>
                <a:gd name="T50" fmla="*/ 1681 w 3557"/>
                <a:gd name="T51" fmla="*/ 0 h 3581"/>
                <a:gd name="T52" fmla="*/ 1340 w 3557"/>
                <a:gd name="T53" fmla="*/ 73 h 3581"/>
                <a:gd name="T54" fmla="*/ 1169 w 3557"/>
                <a:gd name="T55" fmla="*/ 122 h 3581"/>
                <a:gd name="T56" fmla="*/ 804 w 3557"/>
                <a:gd name="T57" fmla="*/ 292 h 3581"/>
                <a:gd name="T58" fmla="*/ 512 w 3557"/>
                <a:gd name="T59" fmla="*/ 512 h 3581"/>
                <a:gd name="T60" fmla="*/ 293 w 3557"/>
                <a:gd name="T61" fmla="*/ 804 h 3581"/>
                <a:gd name="T62" fmla="*/ 122 w 3557"/>
                <a:gd name="T63" fmla="*/ 1120 h 3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6" name="Google Shape;600;p27">
              <a:extLst>
                <a:ext uri="{FF2B5EF4-FFF2-40B4-BE49-F238E27FC236}">
                  <a16:creationId xmlns:a16="http://schemas.microsoft.com/office/drawing/2014/main" id="{3D29C535-3444-3C48-9EA8-68F225687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925" y="5110925"/>
              <a:ext cx="188775" cy="189400"/>
            </a:xfrm>
            <a:custGeom>
              <a:avLst/>
              <a:gdLst>
                <a:gd name="T0" fmla="*/ 0 w 7551"/>
                <a:gd name="T1" fmla="*/ 3776 h 7576"/>
                <a:gd name="T2" fmla="*/ 73 w 7551"/>
                <a:gd name="T3" fmla="*/ 3021 h 7576"/>
                <a:gd name="T4" fmla="*/ 293 w 7551"/>
                <a:gd name="T5" fmla="*/ 2314 h 7576"/>
                <a:gd name="T6" fmla="*/ 658 w 7551"/>
                <a:gd name="T7" fmla="*/ 1681 h 7576"/>
                <a:gd name="T8" fmla="*/ 1121 w 7551"/>
                <a:gd name="T9" fmla="*/ 1121 h 7576"/>
                <a:gd name="T10" fmla="*/ 1656 w 7551"/>
                <a:gd name="T11" fmla="*/ 658 h 7576"/>
                <a:gd name="T12" fmla="*/ 2314 w 7551"/>
                <a:gd name="T13" fmla="*/ 293 h 7576"/>
                <a:gd name="T14" fmla="*/ 3020 w 7551"/>
                <a:gd name="T15" fmla="*/ 74 h 7576"/>
                <a:gd name="T16" fmla="*/ 3775 w 7551"/>
                <a:gd name="T17" fmla="*/ 1 h 7576"/>
                <a:gd name="T18" fmla="*/ 4165 w 7551"/>
                <a:gd name="T19" fmla="*/ 25 h 7576"/>
                <a:gd name="T20" fmla="*/ 4896 w 7551"/>
                <a:gd name="T21" fmla="*/ 171 h 7576"/>
                <a:gd name="T22" fmla="*/ 5578 w 7551"/>
                <a:gd name="T23" fmla="*/ 463 h 7576"/>
                <a:gd name="T24" fmla="*/ 6186 w 7551"/>
                <a:gd name="T25" fmla="*/ 877 h 7576"/>
                <a:gd name="T26" fmla="*/ 6698 w 7551"/>
                <a:gd name="T27" fmla="*/ 1389 h 7576"/>
                <a:gd name="T28" fmla="*/ 7112 w 7551"/>
                <a:gd name="T29" fmla="*/ 1973 h 7576"/>
                <a:gd name="T30" fmla="*/ 7404 w 7551"/>
                <a:gd name="T31" fmla="*/ 2655 h 7576"/>
                <a:gd name="T32" fmla="*/ 7550 w 7551"/>
                <a:gd name="T33" fmla="*/ 3410 h 7576"/>
                <a:gd name="T34" fmla="*/ 7550 w 7551"/>
                <a:gd name="T35" fmla="*/ 3776 h 7576"/>
                <a:gd name="T36" fmla="*/ 7477 w 7551"/>
                <a:gd name="T37" fmla="*/ 4555 h 7576"/>
                <a:gd name="T38" fmla="*/ 7258 w 7551"/>
                <a:gd name="T39" fmla="*/ 5261 h 7576"/>
                <a:gd name="T40" fmla="*/ 6917 w 7551"/>
                <a:gd name="T41" fmla="*/ 5895 h 7576"/>
                <a:gd name="T42" fmla="*/ 6454 w 7551"/>
                <a:gd name="T43" fmla="*/ 6455 h 7576"/>
                <a:gd name="T44" fmla="*/ 5894 w 7551"/>
                <a:gd name="T45" fmla="*/ 6917 h 7576"/>
                <a:gd name="T46" fmla="*/ 5261 w 7551"/>
                <a:gd name="T47" fmla="*/ 7258 h 7576"/>
                <a:gd name="T48" fmla="*/ 4555 w 7551"/>
                <a:gd name="T49" fmla="*/ 7478 h 7576"/>
                <a:gd name="T50" fmla="*/ 3775 w 7551"/>
                <a:gd name="T51" fmla="*/ 7575 h 7576"/>
                <a:gd name="T52" fmla="*/ 3386 w 7551"/>
                <a:gd name="T53" fmla="*/ 7551 h 7576"/>
                <a:gd name="T54" fmla="*/ 2655 w 7551"/>
                <a:gd name="T55" fmla="*/ 7405 h 7576"/>
                <a:gd name="T56" fmla="*/ 1973 w 7551"/>
                <a:gd name="T57" fmla="*/ 7112 h 7576"/>
                <a:gd name="T58" fmla="*/ 1389 w 7551"/>
                <a:gd name="T59" fmla="*/ 6698 h 7576"/>
                <a:gd name="T60" fmla="*/ 877 w 7551"/>
                <a:gd name="T61" fmla="*/ 6187 h 7576"/>
                <a:gd name="T62" fmla="*/ 463 w 7551"/>
                <a:gd name="T63" fmla="*/ 5578 h 7576"/>
                <a:gd name="T64" fmla="*/ 171 w 7551"/>
                <a:gd name="T65" fmla="*/ 4920 h 7576"/>
                <a:gd name="T66" fmla="*/ 25 w 7551"/>
                <a:gd name="T67" fmla="*/ 4165 h 7576"/>
                <a:gd name="T68" fmla="*/ 0 w 7551"/>
                <a:gd name="T69" fmla="*/ 3776 h 7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7" name="Google Shape;601;p27">
              <a:extLst>
                <a:ext uri="{FF2B5EF4-FFF2-40B4-BE49-F238E27FC236}">
                  <a16:creationId xmlns:a16="http://schemas.microsoft.com/office/drawing/2014/main" id="{3D265805-5B1B-E748-9D29-B69AF2146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7475" y="5025075"/>
              <a:ext cx="81600" cy="105975"/>
            </a:xfrm>
            <a:custGeom>
              <a:avLst/>
              <a:gdLst>
                <a:gd name="T0" fmla="*/ 0 w 3264"/>
                <a:gd name="T1" fmla="*/ 1 h 4239"/>
                <a:gd name="T2" fmla="*/ 3264 w 3264"/>
                <a:gd name="T3" fmla="*/ 4238 h 4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8" name="Google Shape;602;p27">
              <a:extLst>
                <a:ext uri="{FF2B5EF4-FFF2-40B4-BE49-F238E27FC236}">
                  <a16:creationId xmlns:a16="http://schemas.microsoft.com/office/drawing/2014/main" id="{6DDAD7B4-43ED-BF4A-AEBE-19DDAD439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00" y="4999500"/>
              <a:ext cx="115100" cy="133975"/>
            </a:xfrm>
            <a:custGeom>
              <a:avLst/>
              <a:gdLst>
                <a:gd name="T0" fmla="*/ 0 w 4604"/>
                <a:gd name="T1" fmla="*/ 5359 h 5359"/>
                <a:gd name="T2" fmla="*/ 4603 w 4604"/>
                <a:gd name="T3" fmla="*/ 1 h 5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9" name="Google Shape;603;p27">
              <a:extLst>
                <a:ext uri="{FF2B5EF4-FFF2-40B4-BE49-F238E27FC236}">
                  <a16:creationId xmlns:a16="http://schemas.microsoft.com/office/drawing/2014/main" id="{A99C7D04-A013-8D47-A1A3-AD735091D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75" y="5217475"/>
              <a:ext cx="127275" cy="16475"/>
            </a:xfrm>
            <a:custGeom>
              <a:avLst/>
              <a:gdLst>
                <a:gd name="T0" fmla="*/ 5090 w 5091"/>
                <a:gd name="T1" fmla="*/ 658 h 659"/>
                <a:gd name="T2" fmla="*/ 0 w 5091"/>
                <a:gd name="T3" fmla="*/ 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0" name="Google Shape;604;p27">
              <a:extLst>
                <a:ext uri="{FF2B5EF4-FFF2-40B4-BE49-F238E27FC236}">
                  <a16:creationId xmlns:a16="http://schemas.microsoft.com/office/drawing/2014/main" id="{6A6953FA-164E-0849-AAA2-1E62C2DAA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7775" y="5299675"/>
              <a:ext cx="4900" cy="126675"/>
            </a:xfrm>
            <a:custGeom>
              <a:avLst/>
              <a:gdLst>
                <a:gd name="T0" fmla="*/ 0 w 196"/>
                <a:gd name="T1" fmla="*/ 5067 h 5067"/>
                <a:gd name="T2" fmla="*/ 195 w 196"/>
                <a:gd name="T3" fmla="*/ 1 h 5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81" name="Google Shape;605;p27">
              <a:extLst>
                <a:ext uri="{FF2B5EF4-FFF2-40B4-BE49-F238E27FC236}">
                  <a16:creationId xmlns:a16="http://schemas.microsoft.com/office/drawing/2014/main" id="{25DB3B64-E218-1B4F-907E-FC56922A1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7975" y="5241825"/>
              <a:ext cx="141275" cy="58500"/>
            </a:xfrm>
            <a:custGeom>
              <a:avLst/>
              <a:gdLst>
                <a:gd name="T0" fmla="*/ 0 w 5651"/>
                <a:gd name="T1" fmla="*/ 2339 h 2340"/>
                <a:gd name="T2" fmla="*/ 5651 w 5651"/>
                <a:gd name="T3" fmla="*/ 1 h 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4" name="Google Shape;606;p27">
            <a:extLst>
              <a:ext uri="{FF2B5EF4-FFF2-40B4-BE49-F238E27FC236}">
                <a16:creationId xmlns:a16="http://schemas.microsoft.com/office/drawing/2014/main" id="{DFCA0440-D160-8040-9D18-2C1CCD8A4C56}"/>
              </a:ext>
            </a:extLst>
          </p:cNvPr>
          <p:cNvGrpSpPr>
            <a:grpSpLocks/>
          </p:cNvGrpSpPr>
          <p:nvPr/>
        </p:nvGrpSpPr>
        <p:grpSpPr bwMode="auto">
          <a:xfrm>
            <a:off x="3683000" y="4298950"/>
            <a:ext cx="460375" cy="419100"/>
            <a:chOff x="4556450" y="4963575"/>
            <a:chExt cx="548025" cy="498100"/>
          </a:xfrm>
        </p:grpSpPr>
        <p:sp>
          <p:nvSpPr>
            <p:cNvPr id="36966" name="Google Shape;607;p27">
              <a:extLst>
                <a:ext uri="{FF2B5EF4-FFF2-40B4-BE49-F238E27FC236}">
                  <a16:creationId xmlns:a16="http://schemas.microsoft.com/office/drawing/2014/main" id="{A77F9C62-FDE8-D443-A773-E4DCF36A2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1850" y="5222350"/>
              <a:ext cx="436600" cy="239325"/>
            </a:xfrm>
            <a:custGeom>
              <a:avLst/>
              <a:gdLst>
                <a:gd name="T0" fmla="*/ 1 w 17464"/>
                <a:gd name="T1" fmla="*/ 1 h 9573"/>
                <a:gd name="T2" fmla="*/ 1 w 17464"/>
                <a:gd name="T3" fmla="*/ 4677 h 9573"/>
                <a:gd name="T4" fmla="*/ 8720 w 17464"/>
                <a:gd name="T5" fmla="*/ 9572 h 9573"/>
                <a:gd name="T6" fmla="*/ 17463 w 17464"/>
                <a:gd name="T7" fmla="*/ 4677 h 9573"/>
                <a:gd name="T8" fmla="*/ 17463 w 17464"/>
                <a:gd name="T9" fmla="*/ 1 h 9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7" name="Google Shape;608;p27">
              <a:extLst>
                <a:ext uri="{FF2B5EF4-FFF2-40B4-BE49-F238E27FC236}">
                  <a16:creationId xmlns:a16="http://schemas.microsoft.com/office/drawing/2014/main" id="{AE8111B5-F078-AD46-9501-411DDA7AD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475" y="4963575"/>
              <a:ext cx="435975" cy="125450"/>
            </a:xfrm>
            <a:custGeom>
              <a:avLst/>
              <a:gdLst>
                <a:gd name="T0" fmla="*/ 17438 w 17439"/>
                <a:gd name="T1" fmla="*/ 5018 h 5018"/>
                <a:gd name="T2" fmla="*/ 8671 w 17439"/>
                <a:gd name="T3" fmla="*/ 1 h 5018"/>
                <a:gd name="T4" fmla="*/ 0 w 17439"/>
                <a:gd name="T5" fmla="*/ 5018 h 5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8" name="Google Shape;609;p27">
              <a:extLst>
                <a:ext uri="{FF2B5EF4-FFF2-40B4-BE49-F238E27FC236}">
                  <a16:creationId xmlns:a16="http://schemas.microsoft.com/office/drawing/2014/main" id="{68AE1118-6E38-0A48-9DC3-F7F3C48BD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450" y="5089000"/>
              <a:ext cx="274025" cy="225925"/>
            </a:xfrm>
            <a:custGeom>
              <a:avLst/>
              <a:gdLst>
                <a:gd name="T0" fmla="*/ 8720 w 10961"/>
                <a:gd name="T1" fmla="*/ 9037 h 9037"/>
                <a:gd name="T2" fmla="*/ 1 w 10961"/>
                <a:gd name="T3" fmla="*/ 4068 h 9037"/>
                <a:gd name="T4" fmla="*/ 2241 w 10961"/>
                <a:gd name="T5" fmla="*/ 1 h 9037"/>
                <a:gd name="T6" fmla="*/ 10960 w 10961"/>
                <a:gd name="T7" fmla="*/ 4969 h 9037"/>
                <a:gd name="T8" fmla="*/ 8720 w 10961"/>
                <a:gd name="T9" fmla="*/ 9037 h 9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9" name="Google Shape;610;p27">
              <a:extLst>
                <a:ext uri="{FF2B5EF4-FFF2-40B4-BE49-F238E27FC236}">
                  <a16:creationId xmlns:a16="http://schemas.microsoft.com/office/drawing/2014/main" id="{06F359E1-ABAD-BE45-B1EC-378B79D57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0450" y="5089000"/>
              <a:ext cx="274025" cy="225925"/>
            </a:xfrm>
            <a:custGeom>
              <a:avLst/>
              <a:gdLst>
                <a:gd name="T0" fmla="*/ 2241 w 10961"/>
                <a:gd name="T1" fmla="*/ 9037 h 9037"/>
                <a:gd name="T2" fmla="*/ 10960 w 10961"/>
                <a:gd name="T3" fmla="*/ 4068 h 9037"/>
                <a:gd name="T4" fmla="*/ 8719 w 10961"/>
                <a:gd name="T5" fmla="*/ 1 h 9037"/>
                <a:gd name="T6" fmla="*/ 0 w 10961"/>
                <a:gd name="T7" fmla="*/ 4969 h 9037"/>
                <a:gd name="T8" fmla="*/ 2241 w 10961"/>
                <a:gd name="T9" fmla="*/ 9037 h 9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70" name="Google Shape;611;p27">
              <a:extLst>
                <a:ext uri="{FF2B5EF4-FFF2-40B4-BE49-F238E27FC236}">
                  <a16:creationId xmlns:a16="http://schemas.microsoft.com/office/drawing/2014/main" id="{9C6E4B74-EF89-FC47-A752-3CEAED8DF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0450" y="5213225"/>
              <a:ext cx="25" cy="248450"/>
            </a:xfrm>
            <a:custGeom>
              <a:avLst/>
              <a:gdLst>
                <a:gd name="T0" fmla="*/ 0 w 1"/>
                <a:gd name="T1" fmla="*/ 0 h 9938"/>
                <a:gd name="T2" fmla="*/ 0 w 1"/>
                <a:gd name="T3" fmla="*/ 9937 h 9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5" name="Google Shape;612;p27">
            <a:extLst>
              <a:ext uri="{FF2B5EF4-FFF2-40B4-BE49-F238E27FC236}">
                <a16:creationId xmlns:a16="http://schemas.microsoft.com/office/drawing/2014/main" id="{CDE42601-F2B6-BF48-A199-A31E0D37E602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4391025"/>
            <a:ext cx="444500" cy="246063"/>
            <a:chOff x="531800" y="5071350"/>
            <a:chExt cx="529750" cy="292900"/>
          </a:xfrm>
        </p:grpSpPr>
        <p:sp>
          <p:nvSpPr>
            <p:cNvPr id="36959" name="Google Shape;613;p27">
              <a:extLst>
                <a:ext uri="{FF2B5EF4-FFF2-40B4-BE49-F238E27FC236}">
                  <a16:creationId xmlns:a16="http://schemas.microsoft.com/office/drawing/2014/main" id="{841FAAEE-DBA7-494E-9AEC-1F3B829B2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75" y="5077450"/>
              <a:ext cx="272200" cy="185725"/>
            </a:xfrm>
            <a:custGeom>
              <a:avLst/>
              <a:gdLst>
                <a:gd name="T0" fmla="*/ 2947 w 10888"/>
                <a:gd name="T1" fmla="*/ 0 h 7429"/>
                <a:gd name="T2" fmla="*/ 6406 w 10888"/>
                <a:gd name="T3" fmla="*/ 7428 h 7429"/>
                <a:gd name="T4" fmla="*/ 10887 w 10888"/>
                <a:gd name="T5" fmla="*/ 2314 h 7429"/>
                <a:gd name="T6" fmla="*/ 4019 w 10888"/>
                <a:gd name="T7" fmla="*/ 2314 h 7429"/>
                <a:gd name="T8" fmla="*/ 0 w 10888"/>
                <a:gd name="T9" fmla="*/ 7428 h 7429"/>
                <a:gd name="T10" fmla="*/ 6406 w 10888"/>
                <a:gd name="T11" fmla="*/ 7428 h 7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0" name="Google Shape;614;p27">
              <a:extLst>
                <a:ext uri="{FF2B5EF4-FFF2-40B4-BE49-F238E27FC236}">
                  <a16:creationId xmlns:a16="http://schemas.microsoft.com/office/drawing/2014/main" id="{70AC1C8C-6808-5748-98BD-F4EE759D5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175" y="5071350"/>
              <a:ext cx="74300" cy="191825"/>
            </a:xfrm>
            <a:custGeom>
              <a:avLst/>
              <a:gdLst>
                <a:gd name="T0" fmla="*/ 2971 w 2972"/>
                <a:gd name="T1" fmla="*/ 7672 h 7673"/>
                <a:gd name="T2" fmla="*/ 0 w 2972"/>
                <a:gd name="T3" fmla="*/ 1 h 7673"/>
                <a:gd name="T4" fmla="*/ 1364 w 2972"/>
                <a:gd name="T5" fmla="*/ 1 h 7673"/>
                <a:gd name="T6" fmla="*/ 1364 w 2972"/>
                <a:gd name="T7" fmla="*/ 1 h 7673"/>
                <a:gd name="T8" fmla="*/ 1534 w 2972"/>
                <a:gd name="T9" fmla="*/ 25 h 7673"/>
                <a:gd name="T10" fmla="*/ 1681 w 2972"/>
                <a:gd name="T11" fmla="*/ 49 h 7673"/>
                <a:gd name="T12" fmla="*/ 1827 w 2972"/>
                <a:gd name="T13" fmla="*/ 147 h 7673"/>
                <a:gd name="T14" fmla="*/ 1875 w 2972"/>
                <a:gd name="T15" fmla="*/ 195 h 7673"/>
                <a:gd name="T16" fmla="*/ 1900 w 2972"/>
                <a:gd name="T17" fmla="*/ 244 h 7673"/>
                <a:gd name="T18" fmla="*/ 1924 w 2972"/>
                <a:gd name="T19" fmla="*/ 342 h 7673"/>
                <a:gd name="T20" fmla="*/ 1900 w 2972"/>
                <a:gd name="T21" fmla="*/ 439 h 7673"/>
                <a:gd name="T22" fmla="*/ 1851 w 2972"/>
                <a:gd name="T23" fmla="*/ 536 h 7673"/>
                <a:gd name="T24" fmla="*/ 1778 w 2972"/>
                <a:gd name="T25" fmla="*/ 658 h 7673"/>
                <a:gd name="T26" fmla="*/ 1656 w 2972"/>
                <a:gd name="T27" fmla="*/ 804 h 7673"/>
                <a:gd name="T28" fmla="*/ 1486 w 2972"/>
                <a:gd name="T29" fmla="*/ 975 h 7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1" name="Google Shape;615;p27">
              <a:extLst>
                <a:ext uri="{FF2B5EF4-FFF2-40B4-BE49-F238E27FC236}">
                  <a16:creationId xmlns:a16="http://schemas.microsoft.com/office/drawing/2014/main" id="{B4D1E47C-30BE-604D-B927-B55B86BB5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00" y="5162075"/>
              <a:ext cx="202175" cy="202175"/>
            </a:xfrm>
            <a:custGeom>
              <a:avLst/>
              <a:gdLst>
                <a:gd name="T0" fmla="*/ 1 w 8087"/>
                <a:gd name="T1" fmla="*/ 4043 h 8087"/>
                <a:gd name="T2" fmla="*/ 74 w 8087"/>
                <a:gd name="T3" fmla="*/ 3215 h 8087"/>
                <a:gd name="T4" fmla="*/ 317 w 8087"/>
                <a:gd name="T5" fmla="*/ 2460 h 8087"/>
                <a:gd name="T6" fmla="*/ 682 w 8087"/>
                <a:gd name="T7" fmla="*/ 1778 h 8087"/>
                <a:gd name="T8" fmla="*/ 1194 w 8087"/>
                <a:gd name="T9" fmla="*/ 1170 h 8087"/>
                <a:gd name="T10" fmla="*/ 1778 w 8087"/>
                <a:gd name="T11" fmla="*/ 682 h 8087"/>
                <a:gd name="T12" fmla="*/ 2460 w 8087"/>
                <a:gd name="T13" fmla="*/ 317 h 8087"/>
                <a:gd name="T14" fmla="*/ 3240 w 8087"/>
                <a:gd name="T15" fmla="*/ 74 h 8087"/>
                <a:gd name="T16" fmla="*/ 4043 w 8087"/>
                <a:gd name="T17" fmla="*/ 0 h 8087"/>
                <a:gd name="T18" fmla="*/ 4458 w 8087"/>
                <a:gd name="T19" fmla="*/ 25 h 8087"/>
                <a:gd name="T20" fmla="*/ 5237 w 8087"/>
                <a:gd name="T21" fmla="*/ 171 h 8087"/>
                <a:gd name="T22" fmla="*/ 5968 w 8087"/>
                <a:gd name="T23" fmla="*/ 488 h 8087"/>
                <a:gd name="T24" fmla="*/ 6625 w 8087"/>
                <a:gd name="T25" fmla="*/ 926 h 8087"/>
                <a:gd name="T26" fmla="*/ 7161 w 8087"/>
                <a:gd name="T27" fmla="*/ 1462 h 8087"/>
                <a:gd name="T28" fmla="*/ 7599 w 8087"/>
                <a:gd name="T29" fmla="*/ 2119 h 8087"/>
                <a:gd name="T30" fmla="*/ 7916 w 8087"/>
                <a:gd name="T31" fmla="*/ 2826 h 8087"/>
                <a:gd name="T32" fmla="*/ 8062 w 8087"/>
                <a:gd name="T33" fmla="*/ 3629 h 8087"/>
                <a:gd name="T34" fmla="*/ 8086 w 8087"/>
                <a:gd name="T35" fmla="*/ 4043 h 8087"/>
                <a:gd name="T36" fmla="*/ 8013 w 8087"/>
                <a:gd name="T37" fmla="*/ 4847 h 8087"/>
                <a:gd name="T38" fmla="*/ 7770 w 8087"/>
                <a:gd name="T39" fmla="*/ 5626 h 8087"/>
                <a:gd name="T40" fmla="*/ 7404 w 8087"/>
                <a:gd name="T41" fmla="*/ 6308 h 8087"/>
                <a:gd name="T42" fmla="*/ 6917 w 8087"/>
                <a:gd name="T43" fmla="*/ 6893 h 8087"/>
                <a:gd name="T44" fmla="*/ 6308 w 8087"/>
                <a:gd name="T45" fmla="*/ 7404 h 8087"/>
                <a:gd name="T46" fmla="*/ 5627 w 8087"/>
                <a:gd name="T47" fmla="*/ 7770 h 8087"/>
                <a:gd name="T48" fmla="*/ 4872 w 8087"/>
                <a:gd name="T49" fmla="*/ 8013 h 8087"/>
                <a:gd name="T50" fmla="*/ 4043 w 8087"/>
                <a:gd name="T51" fmla="*/ 8086 h 8087"/>
                <a:gd name="T52" fmla="*/ 3629 w 8087"/>
                <a:gd name="T53" fmla="*/ 8062 h 8087"/>
                <a:gd name="T54" fmla="*/ 2850 w 8087"/>
                <a:gd name="T55" fmla="*/ 7916 h 8087"/>
                <a:gd name="T56" fmla="*/ 2119 w 8087"/>
                <a:gd name="T57" fmla="*/ 7599 h 8087"/>
                <a:gd name="T58" fmla="*/ 1462 w 8087"/>
                <a:gd name="T59" fmla="*/ 7161 h 8087"/>
                <a:gd name="T60" fmla="*/ 926 w 8087"/>
                <a:gd name="T61" fmla="*/ 6625 h 8087"/>
                <a:gd name="T62" fmla="*/ 488 w 8087"/>
                <a:gd name="T63" fmla="*/ 5967 h 8087"/>
                <a:gd name="T64" fmla="*/ 171 w 8087"/>
                <a:gd name="T65" fmla="*/ 5237 h 8087"/>
                <a:gd name="T66" fmla="*/ 25 w 8087"/>
                <a:gd name="T67" fmla="*/ 4457 h 8087"/>
                <a:gd name="T68" fmla="*/ 1 w 8087"/>
                <a:gd name="T69" fmla="*/ 4043 h 8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2" name="Google Shape;616;p27">
              <a:extLst>
                <a:ext uri="{FF2B5EF4-FFF2-40B4-BE49-F238E27FC236}">
                  <a16:creationId xmlns:a16="http://schemas.microsoft.com/office/drawing/2014/main" id="{8A59E145-705D-9047-A42D-14EACD539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375" y="5162075"/>
              <a:ext cx="202175" cy="202175"/>
            </a:xfrm>
            <a:custGeom>
              <a:avLst/>
              <a:gdLst>
                <a:gd name="T0" fmla="*/ 1 w 8087"/>
                <a:gd name="T1" fmla="*/ 4043 h 8087"/>
                <a:gd name="T2" fmla="*/ 74 w 8087"/>
                <a:gd name="T3" fmla="*/ 3215 h 8087"/>
                <a:gd name="T4" fmla="*/ 317 w 8087"/>
                <a:gd name="T5" fmla="*/ 2460 h 8087"/>
                <a:gd name="T6" fmla="*/ 682 w 8087"/>
                <a:gd name="T7" fmla="*/ 1778 h 8087"/>
                <a:gd name="T8" fmla="*/ 1170 w 8087"/>
                <a:gd name="T9" fmla="*/ 1170 h 8087"/>
                <a:gd name="T10" fmla="*/ 1778 w 8087"/>
                <a:gd name="T11" fmla="*/ 682 h 8087"/>
                <a:gd name="T12" fmla="*/ 2460 w 8087"/>
                <a:gd name="T13" fmla="*/ 317 h 8087"/>
                <a:gd name="T14" fmla="*/ 3215 w 8087"/>
                <a:gd name="T15" fmla="*/ 74 h 8087"/>
                <a:gd name="T16" fmla="*/ 4043 w 8087"/>
                <a:gd name="T17" fmla="*/ 0 h 8087"/>
                <a:gd name="T18" fmla="*/ 4457 w 8087"/>
                <a:gd name="T19" fmla="*/ 25 h 8087"/>
                <a:gd name="T20" fmla="*/ 5237 w 8087"/>
                <a:gd name="T21" fmla="*/ 171 h 8087"/>
                <a:gd name="T22" fmla="*/ 5967 w 8087"/>
                <a:gd name="T23" fmla="*/ 488 h 8087"/>
                <a:gd name="T24" fmla="*/ 6601 w 8087"/>
                <a:gd name="T25" fmla="*/ 926 h 8087"/>
                <a:gd name="T26" fmla="*/ 7161 w 8087"/>
                <a:gd name="T27" fmla="*/ 1462 h 8087"/>
                <a:gd name="T28" fmla="*/ 7599 w 8087"/>
                <a:gd name="T29" fmla="*/ 2119 h 8087"/>
                <a:gd name="T30" fmla="*/ 7892 w 8087"/>
                <a:gd name="T31" fmla="*/ 2826 h 8087"/>
                <a:gd name="T32" fmla="*/ 8062 w 8087"/>
                <a:gd name="T33" fmla="*/ 3629 h 8087"/>
                <a:gd name="T34" fmla="*/ 8086 w 8087"/>
                <a:gd name="T35" fmla="*/ 4043 h 8087"/>
                <a:gd name="T36" fmla="*/ 7989 w 8087"/>
                <a:gd name="T37" fmla="*/ 4847 h 8087"/>
                <a:gd name="T38" fmla="*/ 7770 w 8087"/>
                <a:gd name="T39" fmla="*/ 5626 h 8087"/>
                <a:gd name="T40" fmla="*/ 7380 w 8087"/>
                <a:gd name="T41" fmla="*/ 6308 h 8087"/>
                <a:gd name="T42" fmla="*/ 6893 w 8087"/>
                <a:gd name="T43" fmla="*/ 6893 h 8087"/>
                <a:gd name="T44" fmla="*/ 6308 w 8087"/>
                <a:gd name="T45" fmla="*/ 7404 h 8087"/>
                <a:gd name="T46" fmla="*/ 5602 w 8087"/>
                <a:gd name="T47" fmla="*/ 7770 h 8087"/>
                <a:gd name="T48" fmla="*/ 4847 w 8087"/>
                <a:gd name="T49" fmla="*/ 8013 h 8087"/>
                <a:gd name="T50" fmla="*/ 4043 w 8087"/>
                <a:gd name="T51" fmla="*/ 8086 h 8087"/>
                <a:gd name="T52" fmla="*/ 3629 w 8087"/>
                <a:gd name="T53" fmla="*/ 8062 h 8087"/>
                <a:gd name="T54" fmla="*/ 2826 w 8087"/>
                <a:gd name="T55" fmla="*/ 7916 h 8087"/>
                <a:gd name="T56" fmla="*/ 2119 w 8087"/>
                <a:gd name="T57" fmla="*/ 7599 h 8087"/>
                <a:gd name="T58" fmla="*/ 1462 w 8087"/>
                <a:gd name="T59" fmla="*/ 7161 h 8087"/>
                <a:gd name="T60" fmla="*/ 926 w 8087"/>
                <a:gd name="T61" fmla="*/ 6625 h 8087"/>
                <a:gd name="T62" fmla="*/ 488 w 8087"/>
                <a:gd name="T63" fmla="*/ 5967 h 8087"/>
                <a:gd name="T64" fmla="*/ 171 w 8087"/>
                <a:gd name="T65" fmla="*/ 5237 h 8087"/>
                <a:gd name="T66" fmla="*/ 1 w 8087"/>
                <a:gd name="T67" fmla="*/ 4457 h 8087"/>
                <a:gd name="T68" fmla="*/ 1 w 8087"/>
                <a:gd name="T69" fmla="*/ 4043 h 8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3" name="Google Shape;617;p27">
              <a:extLst>
                <a:ext uri="{FF2B5EF4-FFF2-40B4-BE49-F238E27FC236}">
                  <a16:creationId xmlns:a16="http://schemas.microsoft.com/office/drawing/2014/main" id="{EFAD2A9A-ED0D-2243-BF0B-1D86C915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00" y="5071350"/>
              <a:ext cx="86500" cy="7325"/>
            </a:xfrm>
            <a:custGeom>
              <a:avLst/>
              <a:gdLst>
                <a:gd name="T0" fmla="*/ 1 w 3460"/>
                <a:gd name="T1" fmla="*/ 1 h 293"/>
                <a:gd name="T2" fmla="*/ 3459 w 3460"/>
                <a:gd name="T3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4" name="Google Shape;618;p27">
              <a:extLst>
                <a:ext uri="{FF2B5EF4-FFF2-40B4-BE49-F238E27FC236}">
                  <a16:creationId xmlns:a16="http://schemas.microsoft.com/office/drawing/2014/main" id="{1606FDA6-72B8-3647-9F68-74964E937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575" y="5244275"/>
              <a:ext cx="37175" cy="37175"/>
            </a:xfrm>
            <a:custGeom>
              <a:avLst/>
              <a:gdLst>
                <a:gd name="T0" fmla="*/ 0 w 1487"/>
                <a:gd name="T1" fmla="*/ 755 h 1487"/>
                <a:gd name="T2" fmla="*/ 0 w 1487"/>
                <a:gd name="T3" fmla="*/ 755 h 1487"/>
                <a:gd name="T4" fmla="*/ 25 w 1487"/>
                <a:gd name="T5" fmla="*/ 609 h 1487"/>
                <a:gd name="T6" fmla="*/ 73 w 1487"/>
                <a:gd name="T7" fmla="*/ 463 h 1487"/>
                <a:gd name="T8" fmla="*/ 122 w 1487"/>
                <a:gd name="T9" fmla="*/ 341 h 1487"/>
                <a:gd name="T10" fmla="*/ 220 w 1487"/>
                <a:gd name="T11" fmla="*/ 220 h 1487"/>
                <a:gd name="T12" fmla="*/ 341 w 1487"/>
                <a:gd name="T13" fmla="*/ 147 h 1487"/>
                <a:gd name="T14" fmla="*/ 463 w 1487"/>
                <a:gd name="T15" fmla="*/ 73 h 1487"/>
                <a:gd name="T16" fmla="*/ 609 w 1487"/>
                <a:gd name="T17" fmla="*/ 25 h 1487"/>
                <a:gd name="T18" fmla="*/ 755 w 1487"/>
                <a:gd name="T19" fmla="*/ 0 h 1487"/>
                <a:gd name="T20" fmla="*/ 755 w 1487"/>
                <a:gd name="T21" fmla="*/ 0 h 1487"/>
                <a:gd name="T22" fmla="*/ 902 w 1487"/>
                <a:gd name="T23" fmla="*/ 25 h 1487"/>
                <a:gd name="T24" fmla="*/ 1048 w 1487"/>
                <a:gd name="T25" fmla="*/ 73 h 1487"/>
                <a:gd name="T26" fmla="*/ 1169 w 1487"/>
                <a:gd name="T27" fmla="*/ 147 h 1487"/>
                <a:gd name="T28" fmla="*/ 1267 w 1487"/>
                <a:gd name="T29" fmla="*/ 220 h 1487"/>
                <a:gd name="T30" fmla="*/ 1364 w 1487"/>
                <a:gd name="T31" fmla="*/ 341 h 1487"/>
                <a:gd name="T32" fmla="*/ 1437 w 1487"/>
                <a:gd name="T33" fmla="*/ 463 h 1487"/>
                <a:gd name="T34" fmla="*/ 1486 w 1487"/>
                <a:gd name="T35" fmla="*/ 609 h 1487"/>
                <a:gd name="T36" fmla="*/ 1486 w 1487"/>
                <a:gd name="T37" fmla="*/ 755 h 1487"/>
                <a:gd name="T38" fmla="*/ 1486 w 1487"/>
                <a:gd name="T39" fmla="*/ 755 h 1487"/>
                <a:gd name="T40" fmla="*/ 1486 w 1487"/>
                <a:gd name="T41" fmla="*/ 902 h 1487"/>
                <a:gd name="T42" fmla="*/ 1437 w 1487"/>
                <a:gd name="T43" fmla="*/ 1048 h 1487"/>
                <a:gd name="T44" fmla="*/ 1364 w 1487"/>
                <a:gd name="T45" fmla="*/ 1169 h 1487"/>
                <a:gd name="T46" fmla="*/ 1267 w 1487"/>
                <a:gd name="T47" fmla="*/ 1267 h 1487"/>
                <a:gd name="T48" fmla="*/ 1169 w 1487"/>
                <a:gd name="T49" fmla="*/ 1364 h 1487"/>
                <a:gd name="T50" fmla="*/ 1048 w 1487"/>
                <a:gd name="T51" fmla="*/ 1437 h 1487"/>
                <a:gd name="T52" fmla="*/ 902 w 1487"/>
                <a:gd name="T53" fmla="*/ 1486 h 1487"/>
                <a:gd name="T54" fmla="*/ 755 w 1487"/>
                <a:gd name="T55" fmla="*/ 1486 h 1487"/>
                <a:gd name="T56" fmla="*/ 755 w 1487"/>
                <a:gd name="T57" fmla="*/ 1486 h 1487"/>
                <a:gd name="T58" fmla="*/ 609 w 1487"/>
                <a:gd name="T59" fmla="*/ 1486 h 1487"/>
                <a:gd name="T60" fmla="*/ 463 w 1487"/>
                <a:gd name="T61" fmla="*/ 1437 h 1487"/>
                <a:gd name="T62" fmla="*/ 341 w 1487"/>
                <a:gd name="T63" fmla="*/ 1364 h 1487"/>
                <a:gd name="T64" fmla="*/ 220 w 1487"/>
                <a:gd name="T65" fmla="*/ 1267 h 1487"/>
                <a:gd name="T66" fmla="*/ 122 w 1487"/>
                <a:gd name="T67" fmla="*/ 1169 h 1487"/>
                <a:gd name="T68" fmla="*/ 73 w 1487"/>
                <a:gd name="T69" fmla="*/ 1048 h 1487"/>
                <a:gd name="T70" fmla="*/ 25 w 1487"/>
                <a:gd name="T71" fmla="*/ 902 h 1487"/>
                <a:gd name="T72" fmla="*/ 0 w 1487"/>
                <a:gd name="T73" fmla="*/ 755 h 1487"/>
                <a:gd name="T74" fmla="*/ 0 w 1487"/>
                <a:gd name="T75" fmla="*/ 7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65" name="Google Shape;619;p27">
              <a:extLst>
                <a:ext uri="{FF2B5EF4-FFF2-40B4-BE49-F238E27FC236}">
                  <a16:creationId xmlns:a16="http://schemas.microsoft.com/office/drawing/2014/main" id="{90C3DF2D-141A-AD44-A47F-7F9B5EE84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00" y="5244275"/>
              <a:ext cx="37175" cy="37175"/>
            </a:xfrm>
            <a:custGeom>
              <a:avLst/>
              <a:gdLst>
                <a:gd name="T0" fmla="*/ 1 w 1487"/>
                <a:gd name="T1" fmla="*/ 755 h 1487"/>
                <a:gd name="T2" fmla="*/ 1 w 1487"/>
                <a:gd name="T3" fmla="*/ 755 h 1487"/>
                <a:gd name="T4" fmla="*/ 1 w 1487"/>
                <a:gd name="T5" fmla="*/ 609 h 1487"/>
                <a:gd name="T6" fmla="*/ 50 w 1487"/>
                <a:gd name="T7" fmla="*/ 463 h 1487"/>
                <a:gd name="T8" fmla="*/ 123 w 1487"/>
                <a:gd name="T9" fmla="*/ 341 h 1487"/>
                <a:gd name="T10" fmla="*/ 220 w 1487"/>
                <a:gd name="T11" fmla="*/ 220 h 1487"/>
                <a:gd name="T12" fmla="*/ 317 w 1487"/>
                <a:gd name="T13" fmla="*/ 147 h 1487"/>
                <a:gd name="T14" fmla="*/ 439 w 1487"/>
                <a:gd name="T15" fmla="*/ 73 h 1487"/>
                <a:gd name="T16" fmla="*/ 585 w 1487"/>
                <a:gd name="T17" fmla="*/ 25 h 1487"/>
                <a:gd name="T18" fmla="*/ 731 w 1487"/>
                <a:gd name="T19" fmla="*/ 0 h 1487"/>
                <a:gd name="T20" fmla="*/ 731 w 1487"/>
                <a:gd name="T21" fmla="*/ 0 h 1487"/>
                <a:gd name="T22" fmla="*/ 878 w 1487"/>
                <a:gd name="T23" fmla="*/ 25 h 1487"/>
                <a:gd name="T24" fmla="*/ 1024 w 1487"/>
                <a:gd name="T25" fmla="*/ 73 h 1487"/>
                <a:gd name="T26" fmla="*/ 1146 w 1487"/>
                <a:gd name="T27" fmla="*/ 147 h 1487"/>
                <a:gd name="T28" fmla="*/ 1267 w 1487"/>
                <a:gd name="T29" fmla="*/ 220 h 1487"/>
                <a:gd name="T30" fmla="*/ 1340 w 1487"/>
                <a:gd name="T31" fmla="*/ 341 h 1487"/>
                <a:gd name="T32" fmla="*/ 1413 w 1487"/>
                <a:gd name="T33" fmla="*/ 463 h 1487"/>
                <a:gd name="T34" fmla="*/ 1462 w 1487"/>
                <a:gd name="T35" fmla="*/ 609 h 1487"/>
                <a:gd name="T36" fmla="*/ 1486 w 1487"/>
                <a:gd name="T37" fmla="*/ 755 h 1487"/>
                <a:gd name="T38" fmla="*/ 1486 w 1487"/>
                <a:gd name="T39" fmla="*/ 755 h 1487"/>
                <a:gd name="T40" fmla="*/ 1462 w 1487"/>
                <a:gd name="T41" fmla="*/ 902 h 1487"/>
                <a:gd name="T42" fmla="*/ 1413 w 1487"/>
                <a:gd name="T43" fmla="*/ 1048 h 1487"/>
                <a:gd name="T44" fmla="*/ 1340 w 1487"/>
                <a:gd name="T45" fmla="*/ 1169 h 1487"/>
                <a:gd name="T46" fmla="*/ 1267 w 1487"/>
                <a:gd name="T47" fmla="*/ 1267 h 1487"/>
                <a:gd name="T48" fmla="*/ 1146 w 1487"/>
                <a:gd name="T49" fmla="*/ 1364 h 1487"/>
                <a:gd name="T50" fmla="*/ 1024 w 1487"/>
                <a:gd name="T51" fmla="*/ 1437 h 1487"/>
                <a:gd name="T52" fmla="*/ 878 w 1487"/>
                <a:gd name="T53" fmla="*/ 1486 h 1487"/>
                <a:gd name="T54" fmla="*/ 731 w 1487"/>
                <a:gd name="T55" fmla="*/ 1486 h 1487"/>
                <a:gd name="T56" fmla="*/ 731 w 1487"/>
                <a:gd name="T57" fmla="*/ 1486 h 1487"/>
                <a:gd name="T58" fmla="*/ 585 w 1487"/>
                <a:gd name="T59" fmla="*/ 1486 h 1487"/>
                <a:gd name="T60" fmla="*/ 439 w 1487"/>
                <a:gd name="T61" fmla="*/ 1437 h 1487"/>
                <a:gd name="T62" fmla="*/ 317 w 1487"/>
                <a:gd name="T63" fmla="*/ 1364 h 1487"/>
                <a:gd name="T64" fmla="*/ 220 w 1487"/>
                <a:gd name="T65" fmla="*/ 1267 h 1487"/>
                <a:gd name="T66" fmla="*/ 123 w 1487"/>
                <a:gd name="T67" fmla="*/ 1169 h 1487"/>
                <a:gd name="T68" fmla="*/ 50 w 1487"/>
                <a:gd name="T69" fmla="*/ 1048 h 1487"/>
                <a:gd name="T70" fmla="*/ 1 w 1487"/>
                <a:gd name="T71" fmla="*/ 902 h 1487"/>
                <a:gd name="T72" fmla="*/ 1 w 1487"/>
                <a:gd name="T73" fmla="*/ 755 h 1487"/>
                <a:gd name="T74" fmla="*/ 1 w 1487"/>
                <a:gd name="T75" fmla="*/ 7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6" name="Google Shape;620;p27">
            <a:extLst>
              <a:ext uri="{FF2B5EF4-FFF2-40B4-BE49-F238E27FC236}">
                <a16:creationId xmlns:a16="http://schemas.microsoft.com/office/drawing/2014/main" id="{EA90E1EA-5EB0-3047-B945-79F4F758D0FC}"/>
              </a:ext>
            </a:extLst>
          </p:cNvPr>
          <p:cNvGrpSpPr>
            <a:grpSpLocks/>
          </p:cNvGrpSpPr>
          <p:nvPr/>
        </p:nvGrpSpPr>
        <p:grpSpPr bwMode="auto">
          <a:xfrm>
            <a:off x="7243763" y="1803400"/>
            <a:ext cx="433387" cy="422275"/>
            <a:chOff x="5916675" y="927975"/>
            <a:chExt cx="516350" cy="502950"/>
          </a:xfrm>
        </p:grpSpPr>
        <p:sp>
          <p:nvSpPr>
            <p:cNvPr id="36957" name="Google Shape;621;p27">
              <a:extLst>
                <a:ext uri="{FF2B5EF4-FFF2-40B4-BE49-F238E27FC236}">
                  <a16:creationId xmlns:a16="http://schemas.microsoft.com/office/drawing/2014/main" id="{931D1803-1AC0-804B-973C-3EE833AD5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6675" y="927975"/>
              <a:ext cx="516350" cy="502950"/>
            </a:xfrm>
            <a:custGeom>
              <a:avLst/>
              <a:gdLst>
                <a:gd name="T0" fmla="*/ 20654 w 20654"/>
                <a:gd name="T1" fmla="*/ 10059 h 20118"/>
                <a:gd name="T2" fmla="*/ 18486 w 20654"/>
                <a:gd name="T3" fmla="*/ 8183 h 20118"/>
                <a:gd name="T4" fmla="*/ 19631 w 20654"/>
                <a:gd name="T5" fmla="*/ 5577 h 20118"/>
                <a:gd name="T6" fmla="*/ 16879 w 20654"/>
                <a:gd name="T7" fmla="*/ 4847 h 20118"/>
                <a:gd name="T8" fmla="*/ 16757 w 20654"/>
                <a:gd name="T9" fmla="*/ 1997 h 20118"/>
                <a:gd name="T10" fmla="*/ 13956 w 20654"/>
                <a:gd name="T11" fmla="*/ 2509 h 20118"/>
                <a:gd name="T12" fmla="*/ 12616 w 20654"/>
                <a:gd name="T13" fmla="*/ 0 h 20118"/>
                <a:gd name="T14" fmla="*/ 10327 w 20654"/>
                <a:gd name="T15" fmla="*/ 1681 h 20118"/>
                <a:gd name="T16" fmla="*/ 8038 w 20654"/>
                <a:gd name="T17" fmla="*/ 0 h 20118"/>
                <a:gd name="T18" fmla="*/ 6698 w 20654"/>
                <a:gd name="T19" fmla="*/ 2509 h 20118"/>
                <a:gd name="T20" fmla="*/ 3897 w 20654"/>
                <a:gd name="T21" fmla="*/ 1997 h 20118"/>
                <a:gd name="T22" fmla="*/ 3776 w 20654"/>
                <a:gd name="T23" fmla="*/ 4847 h 20118"/>
                <a:gd name="T24" fmla="*/ 1023 w 20654"/>
                <a:gd name="T25" fmla="*/ 5577 h 20118"/>
                <a:gd name="T26" fmla="*/ 2168 w 20654"/>
                <a:gd name="T27" fmla="*/ 8183 h 20118"/>
                <a:gd name="T28" fmla="*/ 1 w 20654"/>
                <a:gd name="T29" fmla="*/ 10059 h 20118"/>
                <a:gd name="T30" fmla="*/ 2168 w 20654"/>
                <a:gd name="T31" fmla="*/ 11934 h 20118"/>
                <a:gd name="T32" fmla="*/ 1023 w 20654"/>
                <a:gd name="T33" fmla="*/ 14540 h 20118"/>
                <a:gd name="T34" fmla="*/ 3776 w 20654"/>
                <a:gd name="T35" fmla="*/ 15271 h 20118"/>
                <a:gd name="T36" fmla="*/ 3897 w 20654"/>
                <a:gd name="T37" fmla="*/ 18120 h 20118"/>
                <a:gd name="T38" fmla="*/ 6698 w 20654"/>
                <a:gd name="T39" fmla="*/ 17609 h 20118"/>
                <a:gd name="T40" fmla="*/ 8038 w 20654"/>
                <a:gd name="T41" fmla="*/ 20117 h 20118"/>
                <a:gd name="T42" fmla="*/ 10327 w 20654"/>
                <a:gd name="T43" fmla="*/ 18437 h 20118"/>
                <a:gd name="T44" fmla="*/ 12616 w 20654"/>
                <a:gd name="T45" fmla="*/ 20117 h 20118"/>
                <a:gd name="T46" fmla="*/ 13956 w 20654"/>
                <a:gd name="T47" fmla="*/ 17609 h 20118"/>
                <a:gd name="T48" fmla="*/ 16757 w 20654"/>
                <a:gd name="T49" fmla="*/ 18120 h 20118"/>
                <a:gd name="T50" fmla="*/ 16879 w 20654"/>
                <a:gd name="T51" fmla="*/ 15271 h 20118"/>
                <a:gd name="T52" fmla="*/ 19631 w 20654"/>
                <a:gd name="T53" fmla="*/ 14540 h 20118"/>
                <a:gd name="T54" fmla="*/ 18486 w 20654"/>
                <a:gd name="T55" fmla="*/ 11934 h 20118"/>
                <a:gd name="T56" fmla="*/ 20654 w 20654"/>
                <a:gd name="T57" fmla="*/ 10059 h 20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58" name="Google Shape;622;p27">
              <a:extLst>
                <a:ext uri="{FF2B5EF4-FFF2-40B4-BE49-F238E27FC236}">
                  <a16:creationId xmlns:a16="http://schemas.microsoft.com/office/drawing/2014/main" id="{67B25511-C4D6-FD4B-8D6B-08B70E5AE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6800" y="1011375"/>
              <a:ext cx="336125" cy="336125"/>
            </a:xfrm>
            <a:custGeom>
              <a:avLst/>
              <a:gdLst>
                <a:gd name="T0" fmla="*/ 6381 w 13445"/>
                <a:gd name="T1" fmla="*/ 13420 h 13445"/>
                <a:gd name="T2" fmla="*/ 5383 w 13445"/>
                <a:gd name="T3" fmla="*/ 13299 h 13445"/>
                <a:gd name="T4" fmla="*/ 4408 w 13445"/>
                <a:gd name="T5" fmla="*/ 13031 h 13445"/>
                <a:gd name="T6" fmla="*/ 3532 w 13445"/>
                <a:gd name="T7" fmla="*/ 12617 h 13445"/>
                <a:gd name="T8" fmla="*/ 2703 w 13445"/>
                <a:gd name="T9" fmla="*/ 12105 h 13445"/>
                <a:gd name="T10" fmla="*/ 1973 w 13445"/>
                <a:gd name="T11" fmla="*/ 11472 h 13445"/>
                <a:gd name="T12" fmla="*/ 1340 w 13445"/>
                <a:gd name="T13" fmla="*/ 10741 h 13445"/>
                <a:gd name="T14" fmla="*/ 828 w 13445"/>
                <a:gd name="T15" fmla="*/ 9913 h 13445"/>
                <a:gd name="T16" fmla="*/ 414 w 13445"/>
                <a:gd name="T17" fmla="*/ 9036 h 13445"/>
                <a:gd name="T18" fmla="*/ 146 w 13445"/>
                <a:gd name="T19" fmla="*/ 8062 h 13445"/>
                <a:gd name="T20" fmla="*/ 24 w 13445"/>
                <a:gd name="T21" fmla="*/ 7064 h 13445"/>
                <a:gd name="T22" fmla="*/ 24 w 13445"/>
                <a:gd name="T23" fmla="*/ 6382 h 13445"/>
                <a:gd name="T24" fmla="*/ 146 w 13445"/>
                <a:gd name="T25" fmla="*/ 5383 h 13445"/>
                <a:gd name="T26" fmla="*/ 414 w 13445"/>
                <a:gd name="T27" fmla="*/ 4409 h 13445"/>
                <a:gd name="T28" fmla="*/ 828 w 13445"/>
                <a:gd name="T29" fmla="*/ 3532 h 13445"/>
                <a:gd name="T30" fmla="*/ 1340 w 13445"/>
                <a:gd name="T31" fmla="*/ 2704 h 13445"/>
                <a:gd name="T32" fmla="*/ 1973 w 13445"/>
                <a:gd name="T33" fmla="*/ 1974 h 13445"/>
                <a:gd name="T34" fmla="*/ 2703 w 13445"/>
                <a:gd name="T35" fmla="*/ 1340 h 13445"/>
                <a:gd name="T36" fmla="*/ 3532 w 13445"/>
                <a:gd name="T37" fmla="*/ 829 h 13445"/>
                <a:gd name="T38" fmla="*/ 4408 w 13445"/>
                <a:gd name="T39" fmla="*/ 415 h 13445"/>
                <a:gd name="T40" fmla="*/ 5383 w 13445"/>
                <a:gd name="T41" fmla="*/ 147 h 13445"/>
                <a:gd name="T42" fmla="*/ 6381 w 13445"/>
                <a:gd name="T43" fmla="*/ 25 h 13445"/>
                <a:gd name="T44" fmla="*/ 7063 w 13445"/>
                <a:gd name="T45" fmla="*/ 25 h 13445"/>
                <a:gd name="T46" fmla="*/ 8062 w 13445"/>
                <a:gd name="T47" fmla="*/ 147 h 13445"/>
                <a:gd name="T48" fmla="*/ 9036 w 13445"/>
                <a:gd name="T49" fmla="*/ 415 h 13445"/>
                <a:gd name="T50" fmla="*/ 9913 w 13445"/>
                <a:gd name="T51" fmla="*/ 829 h 13445"/>
                <a:gd name="T52" fmla="*/ 10741 w 13445"/>
                <a:gd name="T53" fmla="*/ 1340 h 13445"/>
                <a:gd name="T54" fmla="*/ 11471 w 13445"/>
                <a:gd name="T55" fmla="*/ 1974 h 13445"/>
                <a:gd name="T56" fmla="*/ 12105 w 13445"/>
                <a:gd name="T57" fmla="*/ 2704 h 13445"/>
                <a:gd name="T58" fmla="*/ 12616 w 13445"/>
                <a:gd name="T59" fmla="*/ 3532 h 13445"/>
                <a:gd name="T60" fmla="*/ 13030 w 13445"/>
                <a:gd name="T61" fmla="*/ 4409 h 13445"/>
                <a:gd name="T62" fmla="*/ 13298 w 13445"/>
                <a:gd name="T63" fmla="*/ 5383 h 13445"/>
                <a:gd name="T64" fmla="*/ 13420 w 13445"/>
                <a:gd name="T65" fmla="*/ 6382 h 13445"/>
                <a:gd name="T66" fmla="*/ 13420 w 13445"/>
                <a:gd name="T67" fmla="*/ 7064 h 13445"/>
                <a:gd name="T68" fmla="*/ 13298 w 13445"/>
                <a:gd name="T69" fmla="*/ 8062 h 13445"/>
                <a:gd name="T70" fmla="*/ 13030 w 13445"/>
                <a:gd name="T71" fmla="*/ 9036 h 13445"/>
                <a:gd name="T72" fmla="*/ 12616 w 13445"/>
                <a:gd name="T73" fmla="*/ 9913 h 13445"/>
                <a:gd name="T74" fmla="*/ 12105 w 13445"/>
                <a:gd name="T75" fmla="*/ 10741 h 13445"/>
                <a:gd name="T76" fmla="*/ 11471 w 13445"/>
                <a:gd name="T77" fmla="*/ 11472 h 13445"/>
                <a:gd name="T78" fmla="*/ 10741 w 13445"/>
                <a:gd name="T79" fmla="*/ 12105 h 13445"/>
                <a:gd name="T80" fmla="*/ 9913 w 13445"/>
                <a:gd name="T81" fmla="*/ 12617 h 13445"/>
                <a:gd name="T82" fmla="*/ 9036 w 13445"/>
                <a:gd name="T83" fmla="*/ 13031 h 13445"/>
                <a:gd name="T84" fmla="*/ 8062 w 13445"/>
                <a:gd name="T85" fmla="*/ 13299 h 13445"/>
                <a:gd name="T86" fmla="*/ 7063 w 13445"/>
                <a:gd name="T87" fmla="*/ 13420 h 13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7" name="Google Shape;623;p27">
            <a:extLst>
              <a:ext uri="{FF2B5EF4-FFF2-40B4-BE49-F238E27FC236}">
                <a16:creationId xmlns:a16="http://schemas.microsoft.com/office/drawing/2014/main" id="{DD6787FC-266A-554D-86B2-4A13AB5A97DE}"/>
              </a:ext>
            </a:extLst>
          </p:cNvPr>
          <p:cNvGrpSpPr>
            <a:grpSpLocks/>
          </p:cNvGrpSpPr>
          <p:nvPr/>
        </p:nvGrpSpPr>
        <p:grpSpPr bwMode="auto">
          <a:xfrm>
            <a:off x="6359525" y="2509838"/>
            <a:ext cx="1079500" cy="1050925"/>
            <a:chOff x="5916675" y="927975"/>
            <a:chExt cx="516350" cy="502950"/>
          </a:xfrm>
        </p:grpSpPr>
        <p:sp>
          <p:nvSpPr>
            <p:cNvPr id="36955" name="Google Shape;624;p27">
              <a:extLst>
                <a:ext uri="{FF2B5EF4-FFF2-40B4-BE49-F238E27FC236}">
                  <a16:creationId xmlns:a16="http://schemas.microsoft.com/office/drawing/2014/main" id="{4422C853-5B05-494D-A6AE-1B652FBA2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6675" y="927975"/>
              <a:ext cx="516350" cy="502950"/>
            </a:xfrm>
            <a:custGeom>
              <a:avLst/>
              <a:gdLst>
                <a:gd name="T0" fmla="*/ 20654 w 20654"/>
                <a:gd name="T1" fmla="*/ 10059 h 20118"/>
                <a:gd name="T2" fmla="*/ 18486 w 20654"/>
                <a:gd name="T3" fmla="*/ 8183 h 20118"/>
                <a:gd name="T4" fmla="*/ 19631 w 20654"/>
                <a:gd name="T5" fmla="*/ 5577 h 20118"/>
                <a:gd name="T6" fmla="*/ 16879 w 20654"/>
                <a:gd name="T7" fmla="*/ 4847 h 20118"/>
                <a:gd name="T8" fmla="*/ 16757 w 20654"/>
                <a:gd name="T9" fmla="*/ 1997 h 20118"/>
                <a:gd name="T10" fmla="*/ 13956 w 20654"/>
                <a:gd name="T11" fmla="*/ 2509 h 20118"/>
                <a:gd name="T12" fmla="*/ 12616 w 20654"/>
                <a:gd name="T13" fmla="*/ 0 h 20118"/>
                <a:gd name="T14" fmla="*/ 10327 w 20654"/>
                <a:gd name="T15" fmla="*/ 1681 h 20118"/>
                <a:gd name="T16" fmla="*/ 8038 w 20654"/>
                <a:gd name="T17" fmla="*/ 0 h 20118"/>
                <a:gd name="T18" fmla="*/ 6698 w 20654"/>
                <a:gd name="T19" fmla="*/ 2509 h 20118"/>
                <a:gd name="T20" fmla="*/ 3897 w 20654"/>
                <a:gd name="T21" fmla="*/ 1997 h 20118"/>
                <a:gd name="T22" fmla="*/ 3776 w 20654"/>
                <a:gd name="T23" fmla="*/ 4847 h 20118"/>
                <a:gd name="T24" fmla="*/ 1023 w 20654"/>
                <a:gd name="T25" fmla="*/ 5577 h 20118"/>
                <a:gd name="T26" fmla="*/ 2168 w 20654"/>
                <a:gd name="T27" fmla="*/ 8183 h 20118"/>
                <a:gd name="T28" fmla="*/ 1 w 20654"/>
                <a:gd name="T29" fmla="*/ 10059 h 20118"/>
                <a:gd name="T30" fmla="*/ 2168 w 20654"/>
                <a:gd name="T31" fmla="*/ 11934 h 20118"/>
                <a:gd name="T32" fmla="*/ 1023 w 20654"/>
                <a:gd name="T33" fmla="*/ 14540 h 20118"/>
                <a:gd name="T34" fmla="*/ 3776 w 20654"/>
                <a:gd name="T35" fmla="*/ 15271 h 20118"/>
                <a:gd name="T36" fmla="*/ 3897 w 20654"/>
                <a:gd name="T37" fmla="*/ 18120 h 20118"/>
                <a:gd name="T38" fmla="*/ 6698 w 20654"/>
                <a:gd name="T39" fmla="*/ 17609 h 20118"/>
                <a:gd name="T40" fmla="*/ 8038 w 20654"/>
                <a:gd name="T41" fmla="*/ 20117 h 20118"/>
                <a:gd name="T42" fmla="*/ 10327 w 20654"/>
                <a:gd name="T43" fmla="*/ 18437 h 20118"/>
                <a:gd name="T44" fmla="*/ 12616 w 20654"/>
                <a:gd name="T45" fmla="*/ 20117 h 20118"/>
                <a:gd name="T46" fmla="*/ 13956 w 20654"/>
                <a:gd name="T47" fmla="*/ 17609 h 20118"/>
                <a:gd name="T48" fmla="*/ 16757 w 20654"/>
                <a:gd name="T49" fmla="*/ 18120 h 20118"/>
                <a:gd name="T50" fmla="*/ 16879 w 20654"/>
                <a:gd name="T51" fmla="*/ 15271 h 20118"/>
                <a:gd name="T52" fmla="*/ 19631 w 20654"/>
                <a:gd name="T53" fmla="*/ 14540 h 20118"/>
                <a:gd name="T54" fmla="*/ 18486 w 20654"/>
                <a:gd name="T55" fmla="*/ 11934 h 20118"/>
                <a:gd name="T56" fmla="*/ 20654 w 20654"/>
                <a:gd name="T57" fmla="*/ 10059 h 20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56" name="Google Shape;625;p27">
              <a:extLst>
                <a:ext uri="{FF2B5EF4-FFF2-40B4-BE49-F238E27FC236}">
                  <a16:creationId xmlns:a16="http://schemas.microsoft.com/office/drawing/2014/main" id="{C1C109F5-F185-A94A-A626-FFAEF2D9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6800" y="1011375"/>
              <a:ext cx="336125" cy="336125"/>
            </a:xfrm>
            <a:custGeom>
              <a:avLst/>
              <a:gdLst>
                <a:gd name="T0" fmla="*/ 6381 w 13445"/>
                <a:gd name="T1" fmla="*/ 13420 h 13445"/>
                <a:gd name="T2" fmla="*/ 5383 w 13445"/>
                <a:gd name="T3" fmla="*/ 13299 h 13445"/>
                <a:gd name="T4" fmla="*/ 4408 w 13445"/>
                <a:gd name="T5" fmla="*/ 13031 h 13445"/>
                <a:gd name="T6" fmla="*/ 3532 w 13445"/>
                <a:gd name="T7" fmla="*/ 12617 h 13445"/>
                <a:gd name="T8" fmla="*/ 2703 w 13445"/>
                <a:gd name="T9" fmla="*/ 12105 h 13445"/>
                <a:gd name="T10" fmla="*/ 1973 w 13445"/>
                <a:gd name="T11" fmla="*/ 11472 h 13445"/>
                <a:gd name="T12" fmla="*/ 1340 w 13445"/>
                <a:gd name="T13" fmla="*/ 10741 h 13445"/>
                <a:gd name="T14" fmla="*/ 828 w 13445"/>
                <a:gd name="T15" fmla="*/ 9913 h 13445"/>
                <a:gd name="T16" fmla="*/ 414 w 13445"/>
                <a:gd name="T17" fmla="*/ 9036 h 13445"/>
                <a:gd name="T18" fmla="*/ 146 w 13445"/>
                <a:gd name="T19" fmla="*/ 8062 h 13445"/>
                <a:gd name="T20" fmla="*/ 24 w 13445"/>
                <a:gd name="T21" fmla="*/ 7064 h 13445"/>
                <a:gd name="T22" fmla="*/ 24 w 13445"/>
                <a:gd name="T23" fmla="*/ 6382 h 13445"/>
                <a:gd name="T24" fmla="*/ 146 w 13445"/>
                <a:gd name="T25" fmla="*/ 5383 h 13445"/>
                <a:gd name="T26" fmla="*/ 414 w 13445"/>
                <a:gd name="T27" fmla="*/ 4409 h 13445"/>
                <a:gd name="T28" fmla="*/ 828 w 13445"/>
                <a:gd name="T29" fmla="*/ 3532 h 13445"/>
                <a:gd name="T30" fmla="*/ 1340 w 13445"/>
                <a:gd name="T31" fmla="*/ 2704 h 13445"/>
                <a:gd name="T32" fmla="*/ 1973 w 13445"/>
                <a:gd name="T33" fmla="*/ 1974 h 13445"/>
                <a:gd name="T34" fmla="*/ 2703 w 13445"/>
                <a:gd name="T35" fmla="*/ 1340 h 13445"/>
                <a:gd name="T36" fmla="*/ 3532 w 13445"/>
                <a:gd name="T37" fmla="*/ 829 h 13445"/>
                <a:gd name="T38" fmla="*/ 4408 w 13445"/>
                <a:gd name="T39" fmla="*/ 415 h 13445"/>
                <a:gd name="T40" fmla="*/ 5383 w 13445"/>
                <a:gd name="T41" fmla="*/ 147 h 13445"/>
                <a:gd name="T42" fmla="*/ 6381 w 13445"/>
                <a:gd name="T43" fmla="*/ 25 h 13445"/>
                <a:gd name="T44" fmla="*/ 7063 w 13445"/>
                <a:gd name="T45" fmla="*/ 25 h 13445"/>
                <a:gd name="T46" fmla="*/ 8062 w 13445"/>
                <a:gd name="T47" fmla="*/ 147 h 13445"/>
                <a:gd name="T48" fmla="*/ 9036 w 13445"/>
                <a:gd name="T49" fmla="*/ 415 h 13445"/>
                <a:gd name="T50" fmla="*/ 9913 w 13445"/>
                <a:gd name="T51" fmla="*/ 829 h 13445"/>
                <a:gd name="T52" fmla="*/ 10741 w 13445"/>
                <a:gd name="T53" fmla="*/ 1340 h 13445"/>
                <a:gd name="T54" fmla="*/ 11471 w 13445"/>
                <a:gd name="T55" fmla="*/ 1974 h 13445"/>
                <a:gd name="T56" fmla="*/ 12105 w 13445"/>
                <a:gd name="T57" fmla="*/ 2704 h 13445"/>
                <a:gd name="T58" fmla="*/ 12616 w 13445"/>
                <a:gd name="T59" fmla="*/ 3532 h 13445"/>
                <a:gd name="T60" fmla="*/ 13030 w 13445"/>
                <a:gd name="T61" fmla="*/ 4409 h 13445"/>
                <a:gd name="T62" fmla="*/ 13298 w 13445"/>
                <a:gd name="T63" fmla="*/ 5383 h 13445"/>
                <a:gd name="T64" fmla="*/ 13420 w 13445"/>
                <a:gd name="T65" fmla="*/ 6382 h 13445"/>
                <a:gd name="T66" fmla="*/ 13420 w 13445"/>
                <a:gd name="T67" fmla="*/ 7064 h 13445"/>
                <a:gd name="T68" fmla="*/ 13298 w 13445"/>
                <a:gd name="T69" fmla="*/ 8062 h 13445"/>
                <a:gd name="T70" fmla="*/ 13030 w 13445"/>
                <a:gd name="T71" fmla="*/ 9036 h 13445"/>
                <a:gd name="T72" fmla="*/ 12616 w 13445"/>
                <a:gd name="T73" fmla="*/ 9913 h 13445"/>
                <a:gd name="T74" fmla="*/ 12105 w 13445"/>
                <a:gd name="T75" fmla="*/ 10741 h 13445"/>
                <a:gd name="T76" fmla="*/ 11471 w 13445"/>
                <a:gd name="T77" fmla="*/ 11472 h 13445"/>
                <a:gd name="T78" fmla="*/ 10741 w 13445"/>
                <a:gd name="T79" fmla="*/ 12105 h 13445"/>
                <a:gd name="T80" fmla="*/ 9913 w 13445"/>
                <a:gd name="T81" fmla="*/ 12617 h 13445"/>
                <a:gd name="T82" fmla="*/ 9036 w 13445"/>
                <a:gd name="T83" fmla="*/ 13031 h 13445"/>
                <a:gd name="T84" fmla="*/ 8062 w 13445"/>
                <a:gd name="T85" fmla="*/ 13299 h 13445"/>
                <a:gd name="T86" fmla="*/ 7063 w 13445"/>
                <a:gd name="T87" fmla="*/ 13420 h 13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36948" name="Google Shape;626;p27">
            <a:extLst>
              <a:ext uri="{FF2B5EF4-FFF2-40B4-BE49-F238E27FC236}">
                <a16:creationId xmlns:a16="http://schemas.microsoft.com/office/drawing/2014/main" id="{72D4F573-BFDA-ED4A-A669-D739DFD6417F}"/>
              </a:ext>
            </a:extLst>
          </p:cNvPr>
          <p:cNvGrpSpPr>
            <a:grpSpLocks/>
          </p:cNvGrpSpPr>
          <p:nvPr/>
        </p:nvGrpSpPr>
        <p:grpSpPr bwMode="auto">
          <a:xfrm>
            <a:off x="6359525" y="1803400"/>
            <a:ext cx="434975" cy="422275"/>
            <a:chOff x="5916675" y="927975"/>
            <a:chExt cx="516350" cy="502950"/>
          </a:xfrm>
        </p:grpSpPr>
        <p:sp>
          <p:nvSpPr>
            <p:cNvPr id="36953" name="Google Shape;627;p27">
              <a:extLst>
                <a:ext uri="{FF2B5EF4-FFF2-40B4-BE49-F238E27FC236}">
                  <a16:creationId xmlns:a16="http://schemas.microsoft.com/office/drawing/2014/main" id="{EFD1AD6C-ADC8-784D-BEFB-0527B0168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6675" y="927975"/>
              <a:ext cx="516350" cy="502950"/>
            </a:xfrm>
            <a:custGeom>
              <a:avLst/>
              <a:gdLst>
                <a:gd name="T0" fmla="*/ 20654 w 20654"/>
                <a:gd name="T1" fmla="*/ 10059 h 20118"/>
                <a:gd name="T2" fmla="*/ 18486 w 20654"/>
                <a:gd name="T3" fmla="*/ 8183 h 20118"/>
                <a:gd name="T4" fmla="*/ 19631 w 20654"/>
                <a:gd name="T5" fmla="*/ 5577 h 20118"/>
                <a:gd name="T6" fmla="*/ 16879 w 20654"/>
                <a:gd name="T7" fmla="*/ 4847 h 20118"/>
                <a:gd name="T8" fmla="*/ 16757 w 20654"/>
                <a:gd name="T9" fmla="*/ 1997 h 20118"/>
                <a:gd name="T10" fmla="*/ 13956 w 20654"/>
                <a:gd name="T11" fmla="*/ 2509 h 20118"/>
                <a:gd name="T12" fmla="*/ 12616 w 20654"/>
                <a:gd name="T13" fmla="*/ 0 h 20118"/>
                <a:gd name="T14" fmla="*/ 10327 w 20654"/>
                <a:gd name="T15" fmla="*/ 1681 h 20118"/>
                <a:gd name="T16" fmla="*/ 8038 w 20654"/>
                <a:gd name="T17" fmla="*/ 0 h 20118"/>
                <a:gd name="T18" fmla="*/ 6698 w 20654"/>
                <a:gd name="T19" fmla="*/ 2509 h 20118"/>
                <a:gd name="T20" fmla="*/ 3897 w 20654"/>
                <a:gd name="T21" fmla="*/ 1997 h 20118"/>
                <a:gd name="T22" fmla="*/ 3776 w 20654"/>
                <a:gd name="T23" fmla="*/ 4847 h 20118"/>
                <a:gd name="T24" fmla="*/ 1023 w 20654"/>
                <a:gd name="T25" fmla="*/ 5577 h 20118"/>
                <a:gd name="T26" fmla="*/ 2168 w 20654"/>
                <a:gd name="T27" fmla="*/ 8183 h 20118"/>
                <a:gd name="T28" fmla="*/ 1 w 20654"/>
                <a:gd name="T29" fmla="*/ 10059 h 20118"/>
                <a:gd name="T30" fmla="*/ 2168 w 20654"/>
                <a:gd name="T31" fmla="*/ 11934 h 20118"/>
                <a:gd name="T32" fmla="*/ 1023 w 20654"/>
                <a:gd name="T33" fmla="*/ 14540 h 20118"/>
                <a:gd name="T34" fmla="*/ 3776 w 20654"/>
                <a:gd name="T35" fmla="*/ 15271 h 20118"/>
                <a:gd name="T36" fmla="*/ 3897 w 20654"/>
                <a:gd name="T37" fmla="*/ 18120 h 20118"/>
                <a:gd name="T38" fmla="*/ 6698 w 20654"/>
                <a:gd name="T39" fmla="*/ 17609 h 20118"/>
                <a:gd name="T40" fmla="*/ 8038 w 20654"/>
                <a:gd name="T41" fmla="*/ 20117 h 20118"/>
                <a:gd name="T42" fmla="*/ 10327 w 20654"/>
                <a:gd name="T43" fmla="*/ 18437 h 20118"/>
                <a:gd name="T44" fmla="*/ 12616 w 20654"/>
                <a:gd name="T45" fmla="*/ 20117 h 20118"/>
                <a:gd name="T46" fmla="*/ 13956 w 20654"/>
                <a:gd name="T47" fmla="*/ 17609 h 20118"/>
                <a:gd name="T48" fmla="*/ 16757 w 20654"/>
                <a:gd name="T49" fmla="*/ 18120 h 20118"/>
                <a:gd name="T50" fmla="*/ 16879 w 20654"/>
                <a:gd name="T51" fmla="*/ 15271 h 20118"/>
                <a:gd name="T52" fmla="*/ 19631 w 20654"/>
                <a:gd name="T53" fmla="*/ 14540 h 20118"/>
                <a:gd name="T54" fmla="*/ 18486 w 20654"/>
                <a:gd name="T55" fmla="*/ 11934 h 20118"/>
                <a:gd name="T56" fmla="*/ 20654 w 20654"/>
                <a:gd name="T57" fmla="*/ 10059 h 20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6954" name="Google Shape;628;p27">
              <a:extLst>
                <a:ext uri="{FF2B5EF4-FFF2-40B4-BE49-F238E27FC236}">
                  <a16:creationId xmlns:a16="http://schemas.microsoft.com/office/drawing/2014/main" id="{44823114-FE38-FF40-AB93-A3F121055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6800" y="1011375"/>
              <a:ext cx="336125" cy="336125"/>
            </a:xfrm>
            <a:custGeom>
              <a:avLst/>
              <a:gdLst>
                <a:gd name="T0" fmla="*/ 6381 w 13445"/>
                <a:gd name="T1" fmla="*/ 13420 h 13445"/>
                <a:gd name="T2" fmla="*/ 5383 w 13445"/>
                <a:gd name="T3" fmla="*/ 13299 h 13445"/>
                <a:gd name="T4" fmla="*/ 4408 w 13445"/>
                <a:gd name="T5" fmla="*/ 13031 h 13445"/>
                <a:gd name="T6" fmla="*/ 3532 w 13445"/>
                <a:gd name="T7" fmla="*/ 12617 h 13445"/>
                <a:gd name="T8" fmla="*/ 2703 w 13445"/>
                <a:gd name="T9" fmla="*/ 12105 h 13445"/>
                <a:gd name="T10" fmla="*/ 1973 w 13445"/>
                <a:gd name="T11" fmla="*/ 11472 h 13445"/>
                <a:gd name="T12" fmla="*/ 1340 w 13445"/>
                <a:gd name="T13" fmla="*/ 10741 h 13445"/>
                <a:gd name="T14" fmla="*/ 828 w 13445"/>
                <a:gd name="T15" fmla="*/ 9913 h 13445"/>
                <a:gd name="T16" fmla="*/ 414 w 13445"/>
                <a:gd name="T17" fmla="*/ 9036 h 13445"/>
                <a:gd name="T18" fmla="*/ 146 w 13445"/>
                <a:gd name="T19" fmla="*/ 8062 h 13445"/>
                <a:gd name="T20" fmla="*/ 24 w 13445"/>
                <a:gd name="T21" fmla="*/ 7064 h 13445"/>
                <a:gd name="T22" fmla="*/ 24 w 13445"/>
                <a:gd name="T23" fmla="*/ 6382 h 13445"/>
                <a:gd name="T24" fmla="*/ 146 w 13445"/>
                <a:gd name="T25" fmla="*/ 5383 h 13445"/>
                <a:gd name="T26" fmla="*/ 414 w 13445"/>
                <a:gd name="T27" fmla="*/ 4409 h 13445"/>
                <a:gd name="T28" fmla="*/ 828 w 13445"/>
                <a:gd name="T29" fmla="*/ 3532 h 13445"/>
                <a:gd name="T30" fmla="*/ 1340 w 13445"/>
                <a:gd name="T31" fmla="*/ 2704 h 13445"/>
                <a:gd name="T32" fmla="*/ 1973 w 13445"/>
                <a:gd name="T33" fmla="*/ 1974 h 13445"/>
                <a:gd name="T34" fmla="*/ 2703 w 13445"/>
                <a:gd name="T35" fmla="*/ 1340 h 13445"/>
                <a:gd name="T36" fmla="*/ 3532 w 13445"/>
                <a:gd name="T37" fmla="*/ 829 h 13445"/>
                <a:gd name="T38" fmla="*/ 4408 w 13445"/>
                <a:gd name="T39" fmla="*/ 415 h 13445"/>
                <a:gd name="T40" fmla="*/ 5383 w 13445"/>
                <a:gd name="T41" fmla="*/ 147 h 13445"/>
                <a:gd name="T42" fmla="*/ 6381 w 13445"/>
                <a:gd name="T43" fmla="*/ 25 h 13445"/>
                <a:gd name="T44" fmla="*/ 7063 w 13445"/>
                <a:gd name="T45" fmla="*/ 25 h 13445"/>
                <a:gd name="T46" fmla="*/ 8062 w 13445"/>
                <a:gd name="T47" fmla="*/ 147 h 13445"/>
                <a:gd name="T48" fmla="*/ 9036 w 13445"/>
                <a:gd name="T49" fmla="*/ 415 h 13445"/>
                <a:gd name="T50" fmla="*/ 9913 w 13445"/>
                <a:gd name="T51" fmla="*/ 829 h 13445"/>
                <a:gd name="T52" fmla="*/ 10741 w 13445"/>
                <a:gd name="T53" fmla="*/ 1340 h 13445"/>
                <a:gd name="T54" fmla="*/ 11471 w 13445"/>
                <a:gd name="T55" fmla="*/ 1974 h 13445"/>
                <a:gd name="T56" fmla="*/ 12105 w 13445"/>
                <a:gd name="T57" fmla="*/ 2704 h 13445"/>
                <a:gd name="T58" fmla="*/ 12616 w 13445"/>
                <a:gd name="T59" fmla="*/ 3532 h 13445"/>
                <a:gd name="T60" fmla="*/ 13030 w 13445"/>
                <a:gd name="T61" fmla="*/ 4409 h 13445"/>
                <a:gd name="T62" fmla="*/ 13298 w 13445"/>
                <a:gd name="T63" fmla="*/ 5383 h 13445"/>
                <a:gd name="T64" fmla="*/ 13420 w 13445"/>
                <a:gd name="T65" fmla="*/ 6382 h 13445"/>
                <a:gd name="T66" fmla="*/ 13420 w 13445"/>
                <a:gd name="T67" fmla="*/ 7064 h 13445"/>
                <a:gd name="T68" fmla="*/ 13298 w 13445"/>
                <a:gd name="T69" fmla="*/ 8062 h 13445"/>
                <a:gd name="T70" fmla="*/ 13030 w 13445"/>
                <a:gd name="T71" fmla="*/ 9036 h 13445"/>
                <a:gd name="T72" fmla="*/ 12616 w 13445"/>
                <a:gd name="T73" fmla="*/ 9913 h 13445"/>
                <a:gd name="T74" fmla="*/ 12105 w 13445"/>
                <a:gd name="T75" fmla="*/ 10741 h 13445"/>
                <a:gd name="T76" fmla="*/ 11471 w 13445"/>
                <a:gd name="T77" fmla="*/ 11472 h 13445"/>
                <a:gd name="T78" fmla="*/ 10741 w 13445"/>
                <a:gd name="T79" fmla="*/ 12105 h 13445"/>
                <a:gd name="T80" fmla="*/ 9913 w 13445"/>
                <a:gd name="T81" fmla="*/ 12617 h 13445"/>
                <a:gd name="T82" fmla="*/ 9036 w 13445"/>
                <a:gd name="T83" fmla="*/ 13031 h 13445"/>
                <a:gd name="T84" fmla="*/ 8062 w 13445"/>
                <a:gd name="T85" fmla="*/ 13299 h 13445"/>
                <a:gd name="T86" fmla="*/ 7063 w 13445"/>
                <a:gd name="T87" fmla="*/ 13420 h 13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36949" name="Google Shape;629;p27">
            <a:extLst>
              <a:ext uri="{FF2B5EF4-FFF2-40B4-BE49-F238E27FC236}">
                <a16:creationId xmlns:a16="http://schemas.microsoft.com/office/drawing/2014/main" id="{27143443-EE27-C44C-B7FA-4387F9F9B330}"/>
              </a:ext>
            </a:extLst>
          </p:cNvPr>
          <p:cNvSpPr>
            <a:spLocks/>
          </p:cNvSpPr>
          <p:nvPr/>
        </p:nvSpPr>
        <p:spPr bwMode="auto">
          <a:xfrm>
            <a:off x="7435850" y="2039938"/>
            <a:ext cx="403225" cy="227012"/>
          </a:xfrm>
          <a:custGeom>
            <a:avLst/>
            <a:gdLst>
              <a:gd name="T0" fmla="*/ 15369 w 19144"/>
              <a:gd name="T1" fmla="*/ 4774 h 10814"/>
              <a:gd name="T2" fmla="*/ 15369 w 19144"/>
              <a:gd name="T3" fmla="*/ 4189 h 10814"/>
              <a:gd name="T4" fmla="*/ 15174 w 19144"/>
              <a:gd name="T5" fmla="*/ 3410 h 10814"/>
              <a:gd name="T6" fmla="*/ 14760 w 19144"/>
              <a:gd name="T7" fmla="*/ 2728 h 10814"/>
              <a:gd name="T8" fmla="*/ 14175 w 19144"/>
              <a:gd name="T9" fmla="*/ 2192 h 10814"/>
              <a:gd name="T10" fmla="*/ 13469 w 19144"/>
              <a:gd name="T11" fmla="*/ 1851 h 10814"/>
              <a:gd name="T12" fmla="*/ 12641 w 19144"/>
              <a:gd name="T13" fmla="*/ 1729 h 10814"/>
              <a:gd name="T14" fmla="*/ 11959 w 19144"/>
              <a:gd name="T15" fmla="*/ 1827 h 10814"/>
              <a:gd name="T16" fmla="*/ 11326 w 19144"/>
              <a:gd name="T17" fmla="*/ 2070 h 10814"/>
              <a:gd name="T18" fmla="*/ 10814 w 19144"/>
              <a:gd name="T19" fmla="*/ 1413 h 10814"/>
              <a:gd name="T20" fmla="*/ 10205 w 19144"/>
              <a:gd name="T21" fmla="*/ 877 h 10814"/>
              <a:gd name="T22" fmla="*/ 9475 w 19144"/>
              <a:gd name="T23" fmla="*/ 439 h 10814"/>
              <a:gd name="T24" fmla="*/ 8695 w 19144"/>
              <a:gd name="T25" fmla="*/ 146 h 10814"/>
              <a:gd name="T26" fmla="*/ 7843 w 19144"/>
              <a:gd name="T27" fmla="*/ 0 h 10814"/>
              <a:gd name="T28" fmla="*/ 7088 w 19144"/>
              <a:gd name="T29" fmla="*/ 25 h 10814"/>
              <a:gd name="T30" fmla="*/ 5797 w 19144"/>
              <a:gd name="T31" fmla="*/ 341 h 10814"/>
              <a:gd name="T32" fmla="*/ 4701 w 19144"/>
              <a:gd name="T33" fmla="*/ 1023 h 10814"/>
              <a:gd name="T34" fmla="*/ 3824 w 19144"/>
              <a:gd name="T35" fmla="*/ 1973 h 10814"/>
              <a:gd name="T36" fmla="*/ 3264 w 19144"/>
              <a:gd name="T37" fmla="*/ 3142 h 10814"/>
              <a:gd name="T38" fmla="*/ 3069 w 19144"/>
              <a:gd name="T39" fmla="*/ 4482 h 10814"/>
              <a:gd name="T40" fmla="*/ 3021 w 19144"/>
              <a:gd name="T41" fmla="*/ 4774 h 10814"/>
              <a:gd name="T42" fmla="*/ 2412 w 19144"/>
              <a:gd name="T43" fmla="*/ 4823 h 10814"/>
              <a:gd name="T44" fmla="*/ 1584 w 19144"/>
              <a:gd name="T45" fmla="*/ 5139 h 10814"/>
              <a:gd name="T46" fmla="*/ 877 w 19144"/>
              <a:gd name="T47" fmla="*/ 5651 h 10814"/>
              <a:gd name="T48" fmla="*/ 366 w 19144"/>
              <a:gd name="T49" fmla="*/ 6357 h 10814"/>
              <a:gd name="T50" fmla="*/ 49 w 19144"/>
              <a:gd name="T51" fmla="*/ 7185 h 10814"/>
              <a:gd name="T52" fmla="*/ 1 w 19144"/>
              <a:gd name="T53" fmla="*/ 7794 h 10814"/>
              <a:gd name="T54" fmla="*/ 122 w 19144"/>
              <a:gd name="T55" fmla="*/ 8695 h 10814"/>
              <a:gd name="T56" fmla="*/ 512 w 19144"/>
              <a:gd name="T57" fmla="*/ 9474 h 10814"/>
              <a:gd name="T58" fmla="*/ 1097 w 19144"/>
              <a:gd name="T59" fmla="*/ 10132 h 10814"/>
              <a:gd name="T60" fmla="*/ 1827 w 19144"/>
              <a:gd name="T61" fmla="*/ 10570 h 10814"/>
              <a:gd name="T62" fmla="*/ 2704 w 19144"/>
              <a:gd name="T63" fmla="*/ 10814 h 10814"/>
              <a:gd name="T64" fmla="*/ 16124 w 19144"/>
              <a:gd name="T65" fmla="*/ 10814 h 10814"/>
              <a:gd name="T66" fmla="*/ 17025 w 19144"/>
              <a:gd name="T67" fmla="*/ 10692 h 10814"/>
              <a:gd name="T68" fmla="*/ 17828 w 19144"/>
              <a:gd name="T69" fmla="*/ 10302 h 10814"/>
              <a:gd name="T70" fmla="*/ 18462 w 19144"/>
              <a:gd name="T71" fmla="*/ 9718 h 10814"/>
              <a:gd name="T72" fmla="*/ 18924 w 19144"/>
              <a:gd name="T73" fmla="*/ 8963 h 10814"/>
              <a:gd name="T74" fmla="*/ 19144 w 19144"/>
              <a:gd name="T75" fmla="*/ 8110 h 10814"/>
              <a:gd name="T76" fmla="*/ 19144 w 19144"/>
              <a:gd name="T77" fmla="*/ 7477 h 10814"/>
              <a:gd name="T78" fmla="*/ 18924 w 19144"/>
              <a:gd name="T79" fmla="*/ 6625 h 10814"/>
              <a:gd name="T80" fmla="*/ 18462 w 19144"/>
              <a:gd name="T81" fmla="*/ 5870 h 10814"/>
              <a:gd name="T82" fmla="*/ 17828 w 19144"/>
              <a:gd name="T83" fmla="*/ 5285 h 10814"/>
              <a:gd name="T84" fmla="*/ 17025 w 19144"/>
              <a:gd name="T85" fmla="*/ 4896 h 10814"/>
              <a:gd name="T86" fmla="*/ 16124 w 19144"/>
              <a:gd name="T87" fmla="*/ 4774 h 10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950" name="Google Shape;630;p27">
            <a:extLst>
              <a:ext uri="{FF2B5EF4-FFF2-40B4-BE49-F238E27FC236}">
                <a16:creationId xmlns:a16="http://schemas.microsoft.com/office/drawing/2014/main" id="{0EF0F8EC-F1D9-0D4B-9DDA-5FD6488C31FB}"/>
              </a:ext>
            </a:extLst>
          </p:cNvPr>
          <p:cNvSpPr>
            <a:spLocks/>
          </p:cNvSpPr>
          <p:nvPr/>
        </p:nvSpPr>
        <p:spPr bwMode="auto">
          <a:xfrm>
            <a:off x="6551613" y="2039938"/>
            <a:ext cx="403225" cy="227012"/>
          </a:xfrm>
          <a:custGeom>
            <a:avLst/>
            <a:gdLst>
              <a:gd name="T0" fmla="*/ 15369 w 19144"/>
              <a:gd name="T1" fmla="*/ 4774 h 10814"/>
              <a:gd name="T2" fmla="*/ 15369 w 19144"/>
              <a:gd name="T3" fmla="*/ 4189 h 10814"/>
              <a:gd name="T4" fmla="*/ 15174 w 19144"/>
              <a:gd name="T5" fmla="*/ 3410 h 10814"/>
              <a:gd name="T6" fmla="*/ 14760 w 19144"/>
              <a:gd name="T7" fmla="*/ 2728 h 10814"/>
              <a:gd name="T8" fmla="*/ 14175 w 19144"/>
              <a:gd name="T9" fmla="*/ 2192 h 10814"/>
              <a:gd name="T10" fmla="*/ 13469 w 19144"/>
              <a:gd name="T11" fmla="*/ 1851 h 10814"/>
              <a:gd name="T12" fmla="*/ 12641 w 19144"/>
              <a:gd name="T13" fmla="*/ 1729 h 10814"/>
              <a:gd name="T14" fmla="*/ 11959 w 19144"/>
              <a:gd name="T15" fmla="*/ 1827 h 10814"/>
              <a:gd name="T16" fmla="*/ 11326 w 19144"/>
              <a:gd name="T17" fmla="*/ 2070 h 10814"/>
              <a:gd name="T18" fmla="*/ 10814 w 19144"/>
              <a:gd name="T19" fmla="*/ 1413 h 10814"/>
              <a:gd name="T20" fmla="*/ 10205 w 19144"/>
              <a:gd name="T21" fmla="*/ 877 h 10814"/>
              <a:gd name="T22" fmla="*/ 9475 w 19144"/>
              <a:gd name="T23" fmla="*/ 439 h 10814"/>
              <a:gd name="T24" fmla="*/ 8695 w 19144"/>
              <a:gd name="T25" fmla="*/ 146 h 10814"/>
              <a:gd name="T26" fmla="*/ 7843 w 19144"/>
              <a:gd name="T27" fmla="*/ 0 h 10814"/>
              <a:gd name="T28" fmla="*/ 7088 w 19144"/>
              <a:gd name="T29" fmla="*/ 25 h 10814"/>
              <a:gd name="T30" fmla="*/ 5797 w 19144"/>
              <a:gd name="T31" fmla="*/ 341 h 10814"/>
              <a:gd name="T32" fmla="*/ 4701 w 19144"/>
              <a:gd name="T33" fmla="*/ 1023 h 10814"/>
              <a:gd name="T34" fmla="*/ 3824 w 19144"/>
              <a:gd name="T35" fmla="*/ 1973 h 10814"/>
              <a:gd name="T36" fmla="*/ 3264 w 19144"/>
              <a:gd name="T37" fmla="*/ 3142 h 10814"/>
              <a:gd name="T38" fmla="*/ 3069 w 19144"/>
              <a:gd name="T39" fmla="*/ 4482 h 10814"/>
              <a:gd name="T40" fmla="*/ 3021 w 19144"/>
              <a:gd name="T41" fmla="*/ 4774 h 10814"/>
              <a:gd name="T42" fmla="*/ 2412 w 19144"/>
              <a:gd name="T43" fmla="*/ 4823 h 10814"/>
              <a:gd name="T44" fmla="*/ 1584 w 19144"/>
              <a:gd name="T45" fmla="*/ 5139 h 10814"/>
              <a:gd name="T46" fmla="*/ 877 w 19144"/>
              <a:gd name="T47" fmla="*/ 5651 h 10814"/>
              <a:gd name="T48" fmla="*/ 366 w 19144"/>
              <a:gd name="T49" fmla="*/ 6357 h 10814"/>
              <a:gd name="T50" fmla="*/ 49 w 19144"/>
              <a:gd name="T51" fmla="*/ 7185 h 10814"/>
              <a:gd name="T52" fmla="*/ 1 w 19144"/>
              <a:gd name="T53" fmla="*/ 7794 h 10814"/>
              <a:gd name="T54" fmla="*/ 122 w 19144"/>
              <a:gd name="T55" fmla="*/ 8695 h 10814"/>
              <a:gd name="T56" fmla="*/ 512 w 19144"/>
              <a:gd name="T57" fmla="*/ 9474 h 10814"/>
              <a:gd name="T58" fmla="*/ 1097 w 19144"/>
              <a:gd name="T59" fmla="*/ 10132 h 10814"/>
              <a:gd name="T60" fmla="*/ 1827 w 19144"/>
              <a:gd name="T61" fmla="*/ 10570 h 10814"/>
              <a:gd name="T62" fmla="*/ 2704 w 19144"/>
              <a:gd name="T63" fmla="*/ 10814 h 10814"/>
              <a:gd name="T64" fmla="*/ 16124 w 19144"/>
              <a:gd name="T65" fmla="*/ 10814 h 10814"/>
              <a:gd name="T66" fmla="*/ 17025 w 19144"/>
              <a:gd name="T67" fmla="*/ 10692 h 10814"/>
              <a:gd name="T68" fmla="*/ 17828 w 19144"/>
              <a:gd name="T69" fmla="*/ 10302 h 10814"/>
              <a:gd name="T70" fmla="*/ 18462 w 19144"/>
              <a:gd name="T71" fmla="*/ 9718 h 10814"/>
              <a:gd name="T72" fmla="*/ 18924 w 19144"/>
              <a:gd name="T73" fmla="*/ 8963 h 10814"/>
              <a:gd name="T74" fmla="*/ 19144 w 19144"/>
              <a:gd name="T75" fmla="*/ 8110 h 10814"/>
              <a:gd name="T76" fmla="*/ 19144 w 19144"/>
              <a:gd name="T77" fmla="*/ 7477 h 10814"/>
              <a:gd name="T78" fmla="*/ 18924 w 19144"/>
              <a:gd name="T79" fmla="*/ 6625 h 10814"/>
              <a:gd name="T80" fmla="*/ 18462 w 19144"/>
              <a:gd name="T81" fmla="*/ 5870 h 10814"/>
              <a:gd name="T82" fmla="*/ 17828 w 19144"/>
              <a:gd name="T83" fmla="*/ 5285 h 10814"/>
              <a:gd name="T84" fmla="*/ 17025 w 19144"/>
              <a:gd name="T85" fmla="*/ 4896 h 10814"/>
              <a:gd name="T86" fmla="*/ 16124 w 19144"/>
              <a:gd name="T87" fmla="*/ 4774 h 10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951" name="Google Shape;631;p27">
            <a:extLst>
              <a:ext uri="{FF2B5EF4-FFF2-40B4-BE49-F238E27FC236}">
                <a16:creationId xmlns:a16="http://schemas.microsoft.com/office/drawing/2014/main" id="{779C455D-F55B-D54F-90CD-26A6EBF50D96}"/>
              </a:ext>
            </a:extLst>
          </p:cNvPr>
          <p:cNvSpPr>
            <a:spLocks/>
          </p:cNvSpPr>
          <p:nvPr/>
        </p:nvSpPr>
        <p:spPr bwMode="auto">
          <a:xfrm>
            <a:off x="6837363" y="3097213"/>
            <a:ext cx="1001712" cy="565150"/>
          </a:xfrm>
          <a:custGeom>
            <a:avLst/>
            <a:gdLst>
              <a:gd name="T0" fmla="*/ 15369 w 19144"/>
              <a:gd name="T1" fmla="*/ 4774 h 10814"/>
              <a:gd name="T2" fmla="*/ 15369 w 19144"/>
              <a:gd name="T3" fmla="*/ 4189 h 10814"/>
              <a:gd name="T4" fmla="*/ 15174 w 19144"/>
              <a:gd name="T5" fmla="*/ 3410 h 10814"/>
              <a:gd name="T6" fmla="*/ 14760 w 19144"/>
              <a:gd name="T7" fmla="*/ 2728 h 10814"/>
              <a:gd name="T8" fmla="*/ 14175 w 19144"/>
              <a:gd name="T9" fmla="*/ 2192 h 10814"/>
              <a:gd name="T10" fmla="*/ 13469 w 19144"/>
              <a:gd name="T11" fmla="*/ 1851 h 10814"/>
              <a:gd name="T12" fmla="*/ 12641 w 19144"/>
              <a:gd name="T13" fmla="*/ 1729 h 10814"/>
              <a:gd name="T14" fmla="*/ 11959 w 19144"/>
              <a:gd name="T15" fmla="*/ 1827 h 10814"/>
              <a:gd name="T16" fmla="*/ 11326 w 19144"/>
              <a:gd name="T17" fmla="*/ 2070 h 10814"/>
              <a:gd name="T18" fmla="*/ 10814 w 19144"/>
              <a:gd name="T19" fmla="*/ 1413 h 10814"/>
              <a:gd name="T20" fmla="*/ 10205 w 19144"/>
              <a:gd name="T21" fmla="*/ 877 h 10814"/>
              <a:gd name="T22" fmla="*/ 9475 w 19144"/>
              <a:gd name="T23" fmla="*/ 439 h 10814"/>
              <a:gd name="T24" fmla="*/ 8695 w 19144"/>
              <a:gd name="T25" fmla="*/ 146 h 10814"/>
              <a:gd name="T26" fmla="*/ 7843 w 19144"/>
              <a:gd name="T27" fmla="*/ 0 h 10814"/>
              <a:gd name="T28" fmla="*/ 7088 w 19144"/>
              <a:gd name="T29" fmla="*/ 25 h 10814"/>
              <a:gd name="T30" fmla="*/ 5797 w 19144"/>
              <a:gd name="T31" fmla="*/ 341 h 10814"/>
              <a:gd name="T32" fmla="*/ 4701 w 19144"/>
              <a:gd name="T33" fmla="*/ 1023 h 10814"/>
              <a:gd name="T34" fmla="*/ 3824 w 19144"/>
              <a:gd name="T35" fmla="*/ 1973 h 10814"/>
              <a:gd name="T36" fmla="*/ 3264 w 19144"/>
              <a:gd name="T37" fmla="*/ 3142 h 10814"/>
              <a:gd name="T38" fmla="*/ 3069 w 19144"/>
              <a:gd name="T39" fmla="*/ 4482 h 10814"/>
              <a:gd name="T40" fmla="*/ 3021 w 19144"/>
              <a:gd name="T41" fmla="*/ 4774 h 10814"/>
              <a:gd name="T42" fmla="*/ 2412 w 19144"/>
              <a:gd name="T43" fmla="*/ 4823 h 10814"/>
              <a:gd name="T44" fmla="*/ 1584 w 19144"/>
              <a:gd name="T45" fmla="*/ 5139 h 10814"/>
              <a:gd name="T46" fmla="*/ 877 w 19144"/>
              <a:gd name="T47" fmla="*/ 5651 h 10814"/>
              <a:gd name="T48" fmla="*/ 366 w 19144"/>
              <a:gd name="T49" fmla="*/ 6357 h 10814"/>
              <a:gd name="T50" fmla="*/ 49 w 19144"/>
              <a:gd name="T51" fmla="*/ 7185 h 10814"/>
              <a:gd name="T52" fmla="*/ 1 w 19144"/>
              <a:gd name="T53" fmla="*/ 7794 h 10814"/>
              <a:gd name="T54" fmla="*/ 122 w 19144"/>
              <a:gd name="T55" fmla="*/ 8695 h 10814"/>
              <a:gd name="T56" fmla="*/ 512 w 19144"/>
              <a:gd name="T57" fmla="*/ 9474 h 10814"/>
              <a:gd name="T58" fmla="*/ 1097 w 19144"/>
              <a:gd name="T59" fmla="*/ 10132 h 10814"/>
              <a:gd name="T60" fmla="*/ 1827 w 19144"/>
              <a:gd name="T61" fmla="*/ 10570 h 10814"/>
              <a:gd name="T62" fmla="*/ 2704 w 19144"/>
              <a:gd name="T63" fmla="*/ 10814 h 10814"/>
              <a:gd name="T64" fmla="*/ 16124 w 19144"/>
              <a:gd name="T65" fmla="*/ 10814 h 10814"/>
              <a:gd name="T66" fmla="*/ 17025 w 19144"/>
              <a:gd name="T67" fmla="*/ 10692 h 10814"/>
              <a:gd name="T68" fmla="*/ 17828 w 19144"/>
              <a:gd name="T69" fmla="*/ 10302 h 10814"/>
              <a:gd name="T70" fmla="*/ 18462 w 19144"/>
              <a:gd name="T71" fmla="*/ 9718 h 10814"/>
              <a:gd name="T72" fmla="*/ 18924 w 19144"/>
              <a:gd name="T73" fmla="*/ 8963 h 10814"/>
              <a:gd name="T74" fmla="*/ 19144 w 19144"/>
              <a:gd name="T75" fmla="*/ 8110 h 10814"/>
              <a:gd name="T76" fmla="*/ 19144 w 19144"/>
              <a:gd name="T77" fmla="*/ 7477 h 10814"/>
              <a:gd name="T78" fmla="*/ 18924 w 19144"/>
              <a:gd name="T79" fmla="*/ 6625 h 10814"/>
              <a:gd name="T80" fmla="*/ 18462 w 19144"/>
              <a:gd name="T81" fmla="*/ 5870 h 10814"/>
              <a:gd name="T82" fmla="*/ 17828 w 19144"/>
              <a:gd name="T83" fmla="*/ 5285 h 10814"/>
              <a:gd name="T84" fmla="*/ 17025 w 19144"/>
              <a:gd name="T85" fmla="*/ 4896 h 10814"/>
              <a:gd name="T86" fmla="*/ 16124 w 19144"/>
              <a:gd name="T87" fmla="*/ 4774 h 10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6952" name="Google Shape;632;p27">
            <a:extLst>
              <a:ext uri="{FF2B5EF4-FFF2-40B4-BE49-F238E27FC236}">
                <a16:creationId xmlns:a16="http://schemas.microsoft.com/office/drawing/2014/main" id="{E270C81F-7972-1243-B779-7845BFA5A27A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81664D8D-F361-4541-A9FC-1C5A7BCAE70A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16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Google Shape;57;p13">
            <a:extLst>
              <a:ext uri="{FF2B5EF4-FFF2-40B4-BE49-F238E27FC236}">
                <a16:creationId xmlns:a16="http://schemas.microsoft.com/office/drawing/2014/main" id="{9BD8E90A-D1D6-C74F-8E8F-C63C6BD0D7DC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0BDE3AB3-BDE3-1B40-BECB-31A99FB4680B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2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58" name="Google Shape;58;p13">
            <a:extLst>
              <a:ext uri="{FF2B5EF4-FFF2-40B4-BE49-F238E27FC236}">
                <a16:creationId xmlns:a16="http://schemas.microsoft.com/office/drawing/2014/main" id="{141FC45D-39DB-CD44-92E5-671AC2CCD9D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defRPr/>
            </a:pPr>
            <a:r>
              <a:rPr lang="en" sz="9600"/>
              <a:t>Hello!</a:t>
            </a:r>
            <a:endParaRPr sz="9600"/>
          </a:p>
        </p:txBody>
      </p:sp>
      <p:sp>
        <p:nvSpPr>
          <p:cNvPr id="59" name="Google Shape;59;p13">
            <a:extLst>
              <a:ext uri="{FF2B5EF4-FFF2-40B4-BE49-F238E27FC236}">
                <a16:creationId xmlns:a16="http://schemas.microsoft.com/office/drawing/2014/main" id="{37AAECC3-AD80-AE4B-84E1-976403F9B0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647950"/>
            <a:ext cx="4114800" cy="213677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r>
              <a:rPr lang="zh-CN" altLang="zh-CN" b="1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 am Jayden Smith</a:t>
            </a:r>
            <a:endParaRPr lang="zh-CN" altLang="zh-CN" b="1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 am here because I love to give presentations. 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You can find me at @username</a:t>
            </a:r>
            <a:endParaRPr lang="zh-CN" altLang="zh-CN" b="1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Font typeface="Zilla Slab Light" pitchFamily="2" charset="0"/>
              <a:buNone/>
            </a:pP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>
            <a:extLst>
              <a:ext uri="{FF2B5EF4-FFF2-40B4-BE49-F238E27FC236}">
                <a16:creationId xmlns:a16="http://schemas.microsoft.com/office/drawing/2014/main" id="{CD2C3624-7A11-1149-A46B-9BC135773B81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lnSpc>
                <a:spcPct val="115000"/>
              </a:lnSpc>
              <a:buClr>
                <a:srgbClr val="101631"/>
              </a:buClr>
              <a:buFont typeface="Zilla Slab Light"/>
              <a:buNone/>
              <a:defRPr/>
            </a:pPr>
            <a:r>
              <a:rPr lang="en" sz="96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1.</a:t>
            </a:r>
            <a:endParaRPr sz="96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  <a:p>
            <a:pPr eaLnBrk="1" fontAlgn="auto" hangingPunct="1">
              <a:lnSpc>
                <a:spcPct val="115000"/>
              </a:lnSpc>
              <a:buClr>
                <a:srgbClr val="101631"/>
              </a:buClr>
              <a:buFont typeface="Zilla Slab Light"/>
              <a:buNone/>
              <a:defRPr/>
            </a:pPr>
            <a:r>
              <a:rPr lang="en"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Transition headline</a:t>
            </a:r>
            <a:endParaRPr sz="40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65" name="Google Shape;65;p14">
            <a:extLst>
              <a:ext uri="{FF2B5EF4-FFF2-40B4-BE49-F238E27FC236}">
                <a16:creationId xmlns:a16="http://schemas.microsoft.com/office/drawing/2014/main" id="{EEDDEF71-E3DD-D143-9FE9-15480D0ED8C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3400" y="4211638"/>
            <a:ext cx="4038600" cy="7842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Zilla Slab Light" pitchFamily="2" charset="0"/>
              <a:buNone/>
            </a:pPr>
            <a:r>
              <a:rPr lang="zh-CN" altLang="zh-CN" sz="1800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Let’s start with the first set of slides</a:t>
            </a:r>
            <a:endParaRPr lang="zh-CN" altLang="zh-CN" sz="1800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Google Shape;70;p15">
            <a:extLst>
              <a:ext uri="{FF2B5EF4-FFF2-40B4-BE49-F238E27FC236}">
                <a16:creationId xmlns:a16="http://schemas.microsoft.com/office/drawing/2014/main" id="{9294F591-190A-7A43-9C3D-82F81319C0C3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A83E6BA4-0E30-0E43-8BE6-E0C5ADA9EB41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4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35653398-097E-5B4B-8ED8-D6953D3409C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defRPr/>
            </a:pPr>
            <a:r>
              <a:rPr lang="en"/>
              <a:t>This is a slide title</a:t>
            </a:r>
            <a:endParaRPr/>
          </a:p>
        </p:txBody>
      </p:sp>
      <p:sp>
        <p:nvSpPr>
          <p:cNvPr id="72" name="Google Shape;72;p15">
            <a:extLst>
              <a:ext uri="{FF2B5EF4-FFF2-40B4-BE49-F238E27FC236}">
                <a16:creationId xmlns:a16="http://schemas.microsoft.com/office/drawing/2014/main" id="{5D9E0840-3C82-E24F-A718-255AFB4F962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647950"/>
            <a:ext cx="4114800" cy="21367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Zilla Slab Light" pitchFamily="2" charset="0"/>
              <a:buChar char="▫"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Here you have a list of items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Zilla Slab Light" pitchFamily="2" charset="0"/>
              <a:buChar char="▫"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And some text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Zilla Slab Light" pitchFamily="2" charset="0"/>
              <a:buChar char="▫"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But remember not to overload your slides with content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Zilla Slab Light" pitchFamily="2" charset="0"/>
              <a:buNone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Your audience will listen to you or read the content, but won’t do both. 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>
            <a:extLst>
              <a:ext uri="{FF2B5EF4-FFF2-40B4-BE49-F238E27FC236}">
                <a16:creationId xmlns:a16="http://schemas.microsoft.com/office/drawing/2014/main" id="{ACCF0B10-4AFF-BA4F-88F2-5EF86DF91038}"/>
              </a:ext>
            </a:extLst>
          </p:cNvPr>
          <p:cNvSpPr txBox="1">
            <a:spLocks noGrp="1"/>
          </p:cNvSpPr>
          <p:nvPr>
            <p:ph type="ctrTitle" idx="4294967295"/>
          </p:nvPr>
        </p:nvSpPr>
        <p:spPr>
          <a:xfrm>
            <a:off x="685800" y="2726350"/>
            <a:ext cx="4536900" cy="1159800"/>
          </a:xfrm>
        </p:spPr>
        <p:txBody>
          <a:bodyPr spcFirstLastPara="1"/>
          <a:lstStyle/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/>
            </a:pPr>
            <a:r>
              <a:rPr lang="en" sz="72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BIG CONCEPT</a:t>
            </a:r>
            <a:endParaRPr sz="72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78" name="Google Shape;78;p16">
            <a:extLst>
              <a:ext uri="{FF2B5EF4-FFF2-40B4-BE49-F238E27FC236}">
                <a16:creationId xmlns:a16="http://schemas.microsoft.com/office/drawing/2014/main" id="{9501B4B7-41EF-9040-B4F6-64C2A6BE74DC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685800" y="3868738"/>
            <a:ext cx="4537075" cy="784225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SzPts val="1800"/>
              <a:buFont typeface="Zilla Slab Light" pitchFamily="2" charset="0"/>
              <a:buNone/>
            </a:pPr>
            <a:r>
              <a:rPr lang="zh-CN" altLang="zh-CN" sz="1800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Bring the attention of your audience over a key concept using icons or illustrations</a:t>
            </a:r>
            <a:endParaRPr lang="zh-CN" altLang="zh-CN" sz="1800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grpSp>
        <p:nvGrpSpPr>
          <p:cNvPr id="14340" name="Google Shape;79;p16">
            <a:extLst>
              <a:ext uri="{FF2B5EF4-FFF2-40B4-BE49-F238E27FC236}">
                <a16:creationId xmlns:a16="http://schemas.microsoft.com/office/drawing/2014/main" id="{82052982-6EED-B54A-8B62-654D6E7CC0B5}"/>
              </a:ext>
            </a:extLst>
          </p:cNvPr>
          <p:cNvGrpSpPr>
            <a:grpSpLocks/>
          </p:cNvGrpSpPr>
          <p:nvPr/>
        </p:nvGrpSpPr>
        <p:grpSpPr bwMode="auto">
          <a:xfrm>
            <a:off x="6296025" y="625475"/>
            <a:ext cx="1992313" cy="1990725"/>
            <a:chOff x="6643075" y="3664250"/>
            <a:chExt cx="407950" cy="407975"/>
          </a:xfrm>
        </p:grpSpPr>
        <p:sp>
          <p:nvSpPr>
            <p:cNvPr id="14351" name="Google Shape;80;p16">
              <a:extLst>
                <a:ext uri="{FF2B5EF4-FFF2-40B4-BE49-F238E27FC236}">
                  <a16:creationId xmlns:a16="http://schemas.microsoft.com/office/drawing/2014/main" id="{11C0A45D-96AA-BD47-A54C-A22D7E10F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075" y="3815250"/>
              <a:ext cx="211300" cy="211300"/>
            </a:xfrm>
            <a:custGeom>
              <a:avLst/>
              <a:gdLst>
                <a:gd name="T0" fmla="*/ 0 w 8452"/>
                <a:gd name="T1" fmla="*/ 8135 h 8452"/>
                <a:gd name="T2" fmla="*/ 0 w 8452"/>
                <a:gd name="T3" fmla="*/ 8135 h 8452"/>
                <a:gd name="T4" fmla="*/ 438 w 8452"/>
                <a:gd name="T5" fmla="*/ 8257 h 8452"/>
                <a:gd name="T6" fmla="*/ 852 w 8452"/>
                <a:gd name="T7" fmla="*/ 8354 h 8452"/>
                <a:gd name="T8" fmla="*/ 1291 w 8452"/>
                <a:gd name="T9" fmla="*/ 8403 h 8452"/>
                <a:gd name="T10" fmla="*/ 1729 w 8452"/>
                <a:gd name="T11" fmla="*/ 8452 h 8452"/>
                <a:gd name="T12" fmla="*/ 2168 w 8452"/>
                <a:gd name="T13" fmla="*/ 8452 h 8452"/>
                <a:gd name="T14" fmla="*/ 2606 w 8452"/>
                <a:gd name="T15" fmla="*/ 8427 h 8452"/>
                <a:gd name="T16" fmla="*/ 3020 w 8452"/>
                <a:gd name="T17" fmla="*/ 8378 h 8452"/>
                <a:gd name="T18" fmla="*/ 3458 w 8452"/>
                <a:gd name="T19" fmla="*/ 8281 h 8452"/>
                <a:gd name="T20" fmla="*/ 3872 w 8452"/>
                <a:gd name="T21" fmla="*/ 8184 h 8452"/>
                <a:gd name="T22" fmla="*/ 4311 w 8452"/>
                <a:gd name="T23" fmla="*/ 8037 h 8452"/>
                <a:gd name="T24" fmla="*/ 4701 w 8452"/>
                <a:gd name="T25" fmla="*/ 7867 h 8452"/>
                <a:gd name="T26" fmla="*/ 5115 w 8452"/>
                <a:gd name="T27" fmla="*/ 7672 h 8452"/>
                <a:gd name="T28" fmla="*/ 5504 w 8452"/>
                <a:gd name="T29" fmla="*/ 7429 h 8452"/>
                <a:gd name="T30" fmla="*/ 5870 w 8452"/>
                <a:gd name="T31" fmla="*/ 7185 h 8452"/>
                <a:gd name="T32" fmla="*/ 6235 w 8452"/>
                <a:gd name="T33" fmla="*/ 6893 h 8452"/>
                <a:gd name="T34" fmla="*/ 6576 w 8452"/>
                <a:gd name="T35" fmla="*/ 6576 h 8452"/>
                <a:gd name="T36" fmla="*/ 6576 w 8452"/>
                <a:gd name="T37" fmla="*/ 6576 h 8452"/>
                <a:gd name="T38" fmla="*/ 6892 w 8452"/>
                <a:gd name="T39" fmla="*/ 6235 h 8452"/>
                <a:gd name="T40" fmla="*/ 7185 w 8452"/>
                <a:gd name="T41" fmla="*/ 5870 h 8452"/>
                <a:gd name="T42" fmla="*/ 7428 w 8452"/>
                <a:gd name="T43" fmla="*/ 5505 h 8452"/>
                <a:gd name="T44" fmla="*/ 7672 w 8452"/>
                <a:gd name="T45" fmla="*/ 5115 h 8452"/>
                <a:gd name="T46" fmla="*/ 7867 w 8452"/>
                <a:gd name="T47" fmla="*/ 4701 h 8452"/>
                <a:gd name="T48" fmla="*/ 8037 w 8452"/>
                <a:gd name="T49" fmla="*/ 4311 h 8452"/>
                <a:gd name="T50" fmla="*/ 8183 w 8452"/>
                <a:gd name="T51" fmla="*/ 3873 h 8452"/>
                <a:gd name="T52" fmla="*/ 8281 w 8452"/>
                <a:gd name="T53" fmla="*/ 3459 h 8452"/>
                <a:gd name="T54" fmla="*/ 8378 w 8452"/>
                <a:gd name="T55" fmla="*/ 3020 h 8452"/>
                <a:gd name="T56" fmla="*/ 8427 w 8452"/>
                <a:gd name="T57" fmla="*/ 2606 h 8452"/>
                <a:gd name="T58" fmla="*/ 8451 w 8452"/>
                <a:gd name="T59" fmla="*/ 2168 h 8452"/>
                <a:gd name="T60" fmla="*/ 8451 w 8452"/>
                <a:gd name="T61" fmla="*/ 1730 h 8452"/>
                <a:gd name="T62" fmla="*/ 8402 w 8452"/>
                <a:gd name="T63" fmla="*/ 1291 h 8452"/>
                <a:gd name="T64" fmla="*/ 8354 w 8452"/>
                <a:gd name="T65" fmla="*/ 853 h 8452"/>
                <a:gd name="T66" fmla="*/ 8256 w 8452"/>
                <a:gd name="T67" fmla="*/ 439 h 8452"/>
                <a:gd name="T68" fmla="*/ 8135 w 8452"/>
                <a:gd name="T69" fmla="*/ 0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14352" name="Google Shape;81;p16">
              <a:extLst>
                <a:ext uri="{FF2B5EF4-FFF2-40B4-BE49-F238E27FC236}">
                  <a16:creationId xmlns:a16="http://schemas.microsoft.com/office/drawing/2014/main" id="{ACBAE7B5-36FC-7F4E-A62D-9D4CB09EF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075" y="3664250"/>
              <a:ext cx="407950" cy="407975"/>
            </a:xfrm>
            <a:custGeom>
              <a:avLst/>
              <a:gdLst>
                <a:gd name="T0" fmla="*/ 15538 w 16318"/>
                <a:gd name="T1" fmla="*/ 0 h 16319"/>
                <a:gd name="T2" fmla="*/ 14102 w 16318"/>
                <a:gd name="T3" fmla="*/ 293 h 16319"/>
                <a:gd name="T4" fmla="*/ 11666 w 16318"/>
                <a:gd name="T5" fmla="*/ 1608 h 16319"/>
                <a:gd name="T6" fmla="*/ 9352 w 16318"/>
                <a:gd name="T7" fmla="*/ 1851 h 16319"/>
                <a:gd name="T8" fmla="*/ 7014 w 16318"/>
                <a:gd name="T9" fmla="*/ 1827 h 16319"/>
                <a:gd name="T10" fmla="*/ 4774 w 16318"/>
                <a:gd name="T11" fmla="*/ 2679 h 16319"/>
                <a:gd name="T12" fmla="*/ 3264 w 16318"/>
                <a:gd name="T13" fmla="*/ 3995 h 16319"/>
                <a:gd name="T14" fmla="*/ 2070 w 16318"/>
                <a:gd name="T15" fmla="*/ 6089 h 16319"/>
                <a:gd name="T16" fmla="*/ 1729 w 16318"/>
                <a:gd name="T17" fmla="*/ 8427 h 16319"/>
                <a:gd name="T18" fmla="*/ 2265 w 16318"/>
                <a:gd name="T19" fmla="*/ 10716 h 16319"/>
                <a:gd name="T20" fmla="*/ 609 w 16318"/>
                <a:gd name="T21" fmla="*/ 13347 h 16319"/>
                <a:gd name="T22" fmla="*/ 24 w 16318"/>
                <a:gd name="T23" fmla="*/ 15052 h 16319"/>
                <a:gd name="T24" fmla="*/ 244 w 16318"/>
                <a:gd name="T25" fmla="*/ 16075 h 16319"/>
                <a:gd name="T26" fmla="*/ 804 w 16318"/>
                <a:gd name="T27" fmla="*/ 16318 h 16319"/>
                <a:gd name="T28" fmla="*/ 2143 w 16318"/>
                <a:gd name="T29" fmla="*/ 16075 h 16319"/>
                <a:gd name="T30" fmla="*/ 5358 w 16318"/>
                <a:gd name="T31" fmla="*/ 14224 h 16319"/>
                <a:gd name="T32" fmla="*/ 9304 w 16318"/>
                <a:gd name="T33" fmla="*/ 10936 h 16319"/>
                <a:gd name="T34" fmla="*/ 12397 w 16318"/>
                <a:gd name="T35" fmla="*/ 7696 h 16319"/>
                <a:gd name="T36" fmla="*/ 15149 w 16318"/>
                <a:gd name="T37" fmla="*/ 3946 h 16319"/>
                <a:gd name="T38" fmla="*/ 16269 w 16318"/>
                <a:gd name="T39" fmla="*/ 1389 h 16319"/>
                <a:gd name="T40" fmla="*/ 16245 w 16318"/>
                <a:gd name="T41" fmla="*/ 487 h 16319"/>
                <a:gd name="T42" fmla="*/ 1827 w 16318"/>
                <a:gd name="T43" fmla="*/ 13810 h 16319"/>
                <a:gd name="T44" fmla="*/ 1681 w 16318"/>
                <a:gd name="T45" fmla="*/ 13176 h 16319"/>
                <a:gd name="T46" fmla="*/ 2533 w 16318"/>
                <a:gd name="T47" fmla="*/ 11277 h 16319"/>
                <a:gd name="T48" fmla="*/ 3605 w 16318"/>
                <a:gd name="T49" fmla="*/ 12714 h 16319"/>
                <a:gd name="T50" fmla="*/ 3751 w 16318"/>
                <a:gd name="T51" fmla="*/ 13444 h 16319"/>
                <a:gd name="T52" fmla="*/ 2168 w 16318"/>
                <a:gd name="T53" fmla="*/ 13956 h 16319"/>
                <a:gd name="T54" fmla="*/ 1827 w 16318"/>
                <a:gd name="T55" fmla="*/ 13810 h 16319"/>
                <a:gd name="T56" fmla="*/ 7842 w 16318"/>
                <a:gd name="T57" fmla="*/ 4384 h 16319"/>
                <a:gd name="T58" fmla="*/ 7574 w 16318"/>
                <a:gd name="T59" fmla="*/ 3897 h 16319"/>
                <a:gd name="T60" fmla="*/ 7745 w 16318"/>
                <a:gd name="T61" fmla="*/ 3483 h 16319"/>
                <a:gd name="T62" fmla="*/ 8159 w 16318"/>
                <a:gd name="T63" fmla="*/ 3313 h 16319"/>
                <a:gd name="T64" fmla="*/ 8646 w 16318"/>
                <a:gd name="T65" fmla="*/ 3580 h 16319"/>
                <a:gd name="T66" fmla="*/ 8743 w 16318"/>
                <a:gd name="T67" fmla="*/ 4019 h 16319"/>
                <a:gd name="T68" fmla="*/ 8378 w 16318"/>
                <a:gd name="T69" fmla="*/ 4433 h 16319"/>
                <a:gd name="T70" fmla="*/ 9133 w 16318"/>
                <a:gd name="T71" fmla="*/ 5943 h 16319"/>
                <a:gd name="T72" fmla="*/ 8743 w 16318"/>
                <a:gd name="T73" fmla="*/ 5651 h 16319"/>
                <a:gd name="T74" fmla="*/ 8841 w 16318"/>
                <a:gd name="T75" fmla="*/ 5285 h 16319"/>
                <a:gd name="T76" fmla="*/ 9206 w 16318"/>
                <a:gd name="T77" fmla="*/ 5188 h 16319"/>
                <a:gd name="T78" fmla="*/ 9523 w 16318"/>
                <a:gd name="T79" fmla="*/ 5553 h 16319"/>
                <a:gd name="T80" fmla="*/ 9279 w 16318"/>
                <a:gd name="T81" fmla="*/ 5919 h 16319"/>
                <a:gd name="T82" fmla="*/ 9986 w 16318"/>
                <a:gd name="T83" fmla="*/ 4409 h 16319"/>
                <a:gd name="T84" fmla="*/ 9596 w 16318"/>
                <a:gd name="T85" fmla="*/ 4092 h 16319"/>
                <a:gd name="T86" fmla="*/ 9693 w 16318"/>
                <a:gd name="T87" fmla="*/ 3751 h 16319"/>
                <a:gd name="T88" fmla="*/ 10059 w 16318"/>
                <a:gd name="T89" fmla="*/ 3629 h 16319"/>
                <a:gd name="T90" fmla="*/ 10375 w 16318"/>
                <a:gd name="T91" fmla="*/ 4019 h 16319"/>
                <a:gd name="T92" fmla="*/ 10132 w 16318"/>
                <a:gd name="T93" fmla="*/ 4384 h 16319"/>
                <a:gd name="T94" fmla="*/ 13200 w 16318"/>
                <a:gd name="T95" fmla="*/ 4165 h 16319"/>
                <a:gd name="T96" fmla="*/ 12007 w 16318"/>
                <a:gd name="T97" fmla="*/ 3020 h 16319"/>
                <a:gd name="T98" fmla="*/ 12153 w 16318"/>
                <a:gd name="T99" fmla="*/ 2046 h 16319"/>
                <a:gd name="T100" fmla="*/ 13541 w 16318"/>
                <a:gd name="T101" fmla="*/ 1681 h 16319"/>
                <a:gd name="T102" fmla="*/ 13858 w 16318"/>
                <a:gd name="T103" fmla="*/ 1900 h 16319"/>
                <a:gd name="T104" fmla="*/ 13882 w 16318"/>
                <a:gd name="T105" fmla="*/ 2679 h 16319"/>
                <a:gd name="T106" fmla="*/ 13200 w 16318"/>
                <a:gd name="T107" fmla="*/ 4165 h 16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14341" name="Google Shape;82;p16">
            <a:extLst>
              <a:ext uri="{FF2B5EF4-FFF2-40B4-BE49-F238E27FC236}">
                <a16:creationId xmlns:a16="http://schemas.microsoft.com/office/drawing/2014/main" id="{D95E91BC-D570-704B-9261-A08F5D7ACDD1}"/>
              </a:ext>
            </a:extLst>
          </p:cNvPr>
          <p:cNvGrpSpPr>
            <a:grpSpLocks/>
          </p:cNvGrpSpPr>
          <p:nvPr/>
        </p:nvGrpSpPr>
        <p:grpSpPr bwMode="auto">
          <a:xfrm rot="-587424">
            <a:off x="6180138" y="2876550"/>
            <a:ext cx="817562" cy="819150"/>
            <a:chOff x="576250" y="4319400"/>
            <a:chExt cx="442075" cy="442050"/>
          </a:xfrm>
        </p:grpSpPr>
        <p:sp>
          <p:nvSpPr>
            <p:cNvPr id="14347" name="Google Shape;83;p16">
              <a:extLst>
                <a:ext uri="{FF2B5EF4-FFF2-40B4-BE49-F238E27FC236}">
                  <a16:creationId xmlns:a16="http://schemas.microsoft.com/office/drawing/2014/main" id="{3A6AF6A3-3027-144A-9672-B3EC51796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50" y="4319400"/>
              <a:ext cx="442075" cy="442050"/>
            </a:xfrm>
            <a:custGeom>
              <a:avLst/>
              <a:gdLst>
                <a:gd name="T0" fmla="*/ 16416 w 17683"/>
                <a:gd name="T1" fmla="*/ 7209 h 17682"/>
                <a:gd name="T2" fmla="*/ 16684 w 17683"/>
                <a:gd name="T3" fmla="*/ 6868 h 17682"/>
                <a:gd name="T4" fmla="*/ 17146 w 17683"/>
                <a:gd name="T5" fmla="*/ 6040 h 17682"/>
                <a:gd name="T6" fmla="*/ 17560 w 17683"/>
                <a:gd name="T7" fmla="*/ 4506 h 17682"/>
                <a:gd name="T8" fmla="*/ 17682 w 17683"/>
                <a:gd name="T9" fmla="*/ 2898 h 17682"/>
                <a:gd name="T10" fmla="*/ 17609 w 17683"/>
                <a:gd name="T11" fmla="*/ 1510 h 17682"/>
                <a:gd name="T12" fmla="*/ 17366 w 17683"/>
                <a:gd name="T13" fmla="*/ 585 h 17682"/>
                <a:gd name="T14" fmla="*/ 17244 w 17683"/>
                <a:gd name="T15" fmla="*/ 439 h 17682"/>
                <a:gd name="T16" fmla="*/ 16854 w 17683"/>
                <a:gd name="T17" fmla="*/ 219 h 17682"/>
                <a:gd name="T18" fmla="*/ 15734 w 17683"/>
                <a:gd name="T19" fmla="*/ 25 h 17682"/>
                <a:gd name="T20" fmla="*/ 14248 w 17683"/>
                <a:gd name="T21" fmla="*/ 25 h 17682"/>
                <a:gd name="T22" fmla="*/ 12641 w 17683"/>
                <a:gd name="T23" fmla="*/ 244 h 17682"/>
                <a:gd name="T24" fmla="*/ 11204 w 17683"/>
                <a:gd name="T25" fmla="*/ 755 h 17682"/>
                <a:gd name="T26" fmla="*/ 10619 w 17683"/>
                <a:gd name="T27" fmla="*/ 1121 h 17682"/>
                <a:gd name="T28" fmla="*/ 390 w 17683"/>
                <a:gd name="T29" fmla="*/ 6211 h 17682"/>
                <a:gd name="T30" fmla="*/ 147 w 17683"/>
                <a:gd name="T31" fmla="*/ 6259 h 17682"/>
                <a:gd name="T32" fmla="*/ 0 w 17683"/>
                <a:gd name="T33" fmla="*/ 6454 h 17682"/>
                <a:gd name="T34" fmla="*/ 171 w 17683"/>
                <a:gd name="T35" fmla="*/ 6771 h 17682"/>
                <a:gd name="T36" fmla="*/ 950 w 17683"/>
                <a:gd name="T37" fmla="*/ 9718 h 17682"/>
                <a:gd name="T38" fmla="*/ 682 w 17683"/>
                <a:gd name="T39" fmla="*/ 9815 h 17682"/>
                <a:gd name="T40" fmla="*/ 561 w 17683"/>
                <a:gd name="T41" fmla="*/ 10083 h 17682"/>
                <a:gd name="T42" fmla="*/ 731 w 17683"/>
                <a:gd name="T43" fmla="*/ 10424 h 17682"/>
                <a:gd name="T44" fmla="*/ 7380 w 17683"/>
                <a:gd name="T45" fmla="*/ 17049 h 17682"/>
                <a:gd name="T46" fmla="*/ 7697 w 17683"/>
                <a:gd name="T47" fmla="*/ 17122 h 17682"/>
                <a:gd name="T48" fmla="*/ 7916 w 17683"/>
                <a:gd name="T49" fmla="*/ 16878 h 17682"/>
                <a:gd name="T50" fmla="*/ 8525 w 17683"/>
                <a:gd name="T51" fmla="*/ 15100 h 17682"/>
                <a:gd name="T52" fmla="*/ 11033 w 17683"/>
                <a:gd name="T53" fmla="*/ 17609 h 17682"/>
                <a:gd name="T54" fmla="*/ 11301 w 17683"/>
                <a:gd name="T55" fmla="*/ 17682 h 17682"/>
                <a:gd name="T56" fmla="*/ 11447 w 17683"/>
                <a:gd name="T57" fmla="*/ 17438 h 17682"/>
                <a:gd name="T58" fmla="*/ 6162 w 17683"/>
                <a:gd name="T59" fmla="*/ 12202 h 17682"/>
                <a:gd name="T60" fmla="*/ 6016 w 17683"/>
                <a:gd name="T61" fmla="*/ 12324 h 17682"/>
                <a:gd name="T62" fmla="*/ 5724 w 17683"/>
                <a:gd name="T63" fmla="*/ 12348 h 17682"/>
                <a:gd name="T64" fmla="*/ 5480 w 17683"/>
                <a:gd name="T65" fmla="*/ 12202 h 17682"/>
                <a:gd name="T66" fmla="*/ 5359 w 17683"/>
                <a:gd name="T67" fmla="*/ 12056 h 17682"/>
                <a:gd name="T68" fmla="*/ 5334 w 17683"/>
                <a:gd name="T69" fmla="*/ 11764 h 17682"/>
                <a:gd name="T70" fmla="*/ 5480 w 17683"/>
                <a:gd name="T71" fmla="*/ 11520 h 17682"/>
                <a:gd name="T72" fmla="*/ 8086 w 17683"/>
                <a:gd name="T73" fmla="*/ 8939 h 17682"/>
                <a:gd name="T74" fmla="*/ 8354 w 17683"/>
                <a:gd name="T75" fmla="*/ 8841 h 17682"/>
                <a:gd name="T76" fmla="*/ 8622 w 17683"/>
                <a:gd name="T77" fmla="*/ 8939 h 17682"/>
                <a:gd name="T78" fmla="*/ 8744 w 17683"/>
                <a:gd name="T79" fmla="*/ 9060 h 17682"/>
                <a:gd name="T80" fmla="*/ 8841 w 17683"/>
                <a:gd name="T81" fmla="*/ 9328 h 17682"/>
                <a:gd name="T82" fmla="*/ 8744 w 17683"/>
                <a:gd name="T83" fmla="*/ 9596 h 17682"/>
                <a:gd name="T84" fmla="*/ 13396 w 17683"/>
                <a:gd name="T85" fmla="*/ 7307 h 17682"/>
                <a:gd name="T86" fmla="*/ 13152 w 17683"/>
                <a:gd name="T87" fmla="*/ 7477 h 17682"/>
                <a:gd name="T88" fmla="*/ 12689 w 17683"/>
                <a:gd name="T89" fmla="*/ 7526 h 17682"/>
                <a:gd name="T90" fmla="*/ 12300 w 17683"/>
                <a:gd name="T91" fmla="*/ 7307 h 17682"/>
                <a:gd name="T92" fmla="*/ 10278 w 17683"/>
                <a:gd name="T93" fmla="*/ 5261 h 17682"/>
                <a:gd name="T94" fmla="*/ 10132 w 17683"/>
                <a:gd name="T95" fmla="*/ 4847 h 17682"/>
                <a:gd name="T96" fmla="*/ 10278 w 17683"/>
                <a:gd name="T97" fmla="*/ 4408 h 17682"/>
                <a:gd name="T98" fmla="*/ 11326 w 17683"/>
                <a:gd name="T99" fmla="*/ 3313 h 17682"/>
                <a:gd name="T100" fmla="*/ 11666 w 17683"/>
                <a:gd name="T101" fmla="*/ 3045 h 17682"/>
                <a:gd name="T102" fmla="*/ 12227 w 17683"/>
                <a:gd name="T103" fmla="*/ 2777 h 17682"/>
                <a:gd name="T104" fmla="*/ 12836 w 17683"/>
                <a:gd name="T105" fmla="*/ 2704 h 17682"/>
                <a:gd name="T106" fmla="*/ 13469 w 17683"/>
                <a:gd name="T107" fmla="*/ 2777 h 17682"/>
                <a:gd name="T108" fmla="*/ 14029 w 17683"/>
                <a:gd name="T109" fmla="*/ 3045 h 17682"/>
                <a:gd name="T110" fmla="*/ 14370 w 17683"/>
                <a:gd name="T111" fmla="*/ 3313 h 17682"/>
                <a:gd name="T112" fmla="*/ 14735 w 17683"/>
                <a:gd name="T113" fmla="*/ 3848 h 17682"/>
                <a:gd name="T114" fmla="*/ 14954 w 17683"/>
                <a:gd name="T115" fmla="*/ 4433 h 17682"/>
                <a:gd name="T116" fmla="*/ 14979 w 17683"/>
                <a:gd name="T117" fmla="*/ 5042 h 17682"/>
                <a:gd name="T118" fmla="*/ 14833 w 17683"/>
                <a:gd name="T119" fmla="*/ 5651 h 17682"/>
                <a:gd name="T120" fmla="*/ 14516 w 17683"/>
                <a:gd name="T121" fmla="*/ 6186 h 17682"/>
                <a:gd name="T122" fmla="*/ 13396 w 17683"/>
                <a:gd name="T123" fmla="*/ 7307 h 17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14348" name="Google Shape;84;p16">
              <a:extLst>
                <a:ext uri="{FF2B5EF4-FFF2-40B4-BE49-F238E27FC236}">
                  <a16:creationId xmlns:a16="http://schemas.microsoft.com/office/drawing/2014/main" id="{213823E6-8BD2-1043-8ECA-0A2A7F33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25" y="4668875"/>
              <a:ext cx="73100" cy="73100"/>
            </a:xfrm>
            <a:custGeom>
              <a:avLst/>
              <a:gdLst>
                <a:gd name="T0" fmla="*/ 2656 w 2924"/>
                <a:gd name="T1" fmla="*/ 269 h 2924"/>
                <a:gd name="T2" fmla="*/ 2656 w 2924"/>
                <a:gd name="T3" fmla="*/ 269 h 2924"/>
                <a:gd name="T4" fmla="*/ 2509 w 2924"/>
                <a:gd name="T5" fmla="*/ 147 h 2924"/>
                <a:gd name="T6" fmla="*/ 2363 w 2924"/>
                <a:gd name="T7" fmla="*/ 74 h 2924"/>
                <a:gd name="T8" fmla="*/ 2193 w 2924"/>
                <a:gd name="T9" fmla="*/ 25 h 2924"/>
                <a:gd name="T10" fmla="*/ 2022 w 2924"/>
                <a:gd name="T11" fmla="*/ 1 h 2924"/>
                <a:gd name="T12" fmla="*/ 1852 w 2924"/>
                <a:gd name="T13" fmla="*/ 25 h 2924"/>
                <a:gd name="T14" fmla="*/ 1681 w 2924"/>
                <a:gd name="T15" fmla="*/ 74 h 2924"/>
                <a:gd name="T16" fmla="*/ 1511 w 2924"/>
                <a:gd name="T17" fmla="*/ 147 h 2924"/>
                <a:gd name="T18" fmla="*/ 1365 w 2924"/>
                <a:gd name="T19" fmla="*/ 269 h 2924"/>
                <a:gd name="T20" fmla="*/ 1365 w 2924"/>
                <a:gd name="T21" fmla="*/ 269 h 2924"/>
                <a:gd name="T22" fmla="*/ 1219 w 2924"/>
                <a:gd name="T23" fmla="*/ 488 h 2924"/>
                <a:gd name="T24" fmla="*/ 999 w 2924"/>
                <a:gd name="T25" fmla="*/ 829 h 2924"/>
                <a:gd name="T26" fmla="*/ 561 w 2924"/>
                <a:gd name="T27" fmla="*/ 1730 h 2924"/>
                <a:gd name="T28" fmla="*/ 171 w 2924"/>
                <a:gd name="T29" fmla="*/ 2558 h 2924"/>
                <a:gd name="T30" fmla="*/ 1 w 2924"/>
                <a:gd name="T31" fmla="*/ 2924 h 2924"/>
                <a:gd name="T32" fmla="*/ 1 w 2924"/>
                <a:gd name="T33" fmla="*/ 2924 h 2924"/>
                <a:gd name="T34" fmla="*/ 366 w 2924"/>
                <a:gd name="T35" fmla="*/ 2753 h 2924"/>
                <a:gd name="T36" fmla="*/ 1194 w 2924"/>
                <a:gd name="T37" fmla="*/ 2363 h 2924"/>
                <a:gd name="T38" fmla="*/ 2095 w 2924"/>
                <a:gd name="T39" fmla="*/ 1925 h 2924"/>
                <a:gd name="T40" fmla="*/ 2436 w 2924"/>
                <a:gd name="T41" fmla="*/ 1706 h 2924"/>
                <a:gd name="T42" fmla="*/ 2656 w 2924"/>
                <a:gd name="T43" fmla="*/ 1560 h 2924"/>
                <a:gd name="T44" fmla="*/ 2656 w 2924"/>
                <a:gd name="T45" fmla="*/ 1560 h 2924"/>
                <a:gd name="T46" fmla="*/ 2777 w 2924"/>
                <a:gd name="T47" fmla="*/ 1414 h 2924"/>
                <a:gd name="T48" fmla="*/ 2850 w 2924"/>
                <a:gd name="T49" fmla="*/ 1243 h 2924"/>
                <a:gd name="T50" fmla="*/ 2899 w 2924"/>
                <a:gd name="T51" fmla="*/ 1073 h 2924"/>
                <a:gd name="T52" fmla="*/ 2923 w 2924"/>
                <a:gd name="T53" fmla="*/ 902 h 2924"/>
                <a:gd name="T54" fmla="*/ 2899 w 2924"/>
                <a:gd name="T55" fmla="*/ 732 h 2924"/>
                <a:gd name="T56" fmla="*/ 2850 w 2924"/>
                <a:gd name="T57" fmla="*/ 561 h 2924"/>
                <a:gd name="T58" fmla="*/ 2777 w 2924"/>
                <a:gd name="T59" fmla="*/ 415 h 2924"/>
                <a:gd name="T60" fmla="*/ 2656 w 2924"/>
                <a:gd name="T61" fmla="*/ 269 h 2924"/>
                <a:gd name="T62" fmla="*/ 2656 w 2924"/>
                <a:gd name="T63" fmla="*/ 269 h 2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14349" name="Google Shape;85;p16">
              <a:extLst>
                <a:ext uri="{FF2B5EF4-FFF2-40B4-BE49-F238E27FC236}">
                  <a16:creationId xmlns:a16="http://schemas.microsoft.com/office/drawing/2014/main" id="{14831573-80DF-774B-BBD2-64688BE5F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50" y="4711500"/>
              <a:ext cx="46925" cy="46925"/>
            </a:xfrm>
            <a:custGeom>
              <a:avLst/>
              <a:gdLst>
                <a:gd name="T0" fmla="*/ 1657 w 1877"/>
                <a:gd name="T1" fmla="*/ 244 h 1877"/>
                <a:gd name="T2" fmla="*/ 1657 w 1877"/>
                <a:gd name="T3" fmla="*/ 244 h 1877"/>
                <a:gd name="T4" fmla="*/ 1535 w 1877"/>
                <a:gd name="T5" fmla="*/ 147 h 1877"/>
                <a:gd name="T6" fmla="*/ 1413 w 1877"/>
                <a:gd name="T7" fmla="*/ 74 h 1877"/>
                <a:gd name="T8" fmla="*/ 1267 w 1877"/>
                <a:gd name="T9" fmla="*/ 25 h 1877"/>
                <a:gd name="T10" fmla="*/ 1121 w 1877"/>
                <a:gd name="T11" fmla="*/ 1 h 1877"/>
                <a:gd name="T12" fmla="*/ 975 w 1877"/>
                <a:gd name="T13" fmla="*/ 25 h 1877"/>
                <a:gd name="T14" fmla="*/ 829 w 1877"/>
                <a:gd name="T15" fmla="*/ 74 h 1877"/>
                <a:gd name="T16" fmla="*/ 707 w 1877"/>
                <a:gd name="T17" fmla="*/ 147 h 1877"/>
                <a:gd name="T18" fmla="*/ 585 w 1877"/>
                <a:gd name="T19" fmla="*/ 244 h 1877"/>
                <a:gd name="T20" fmla="*/ 585 w 1877"/>
                <a:gd name="T21" fmla="*/ 244 h 1877"/>
                <a:gd name="T22" fmla="*/ 464 w 1877"/>
                <a:gd name="T23" fmla="*/ 391 h 1877"/>
                <a:gd name="T24" fmla="*/ 366 w 1877"/>
                <a:gd name="T25" fmla="*/ 610 h 1877"/>
                <a:gd name="T26" fmla="*/ 269 w 1877"/>
                <a:gd name="T27" fmla="*/ 878 h 1877"/>
                <a:gd name="T28" fmla="*/ 171 w 1877"/>
                <a:gd name="T29" fmla="*/ 1170 h 1877"/>
                <a:gd name="T30" fmla="*/ 50 w 1877"/>
                <a:gd name="T31" fmla="*/ 1681 h 1877"/>
                <a:gd name="T32" fmla="*/ 1 w 1877"/>
                <a:gd name="T33" fmla="*/ 1876 h 1877"/>
                <a:gd name="T34" fmla="*/ 1 w 1877"/>
                <a:gd name="T35" fmla="*/ 1876 h 1877"/>
                <a:gd name="T36" fmla="*/ 220 w 1877"/>
                <a:gd name="T37" fmla="*/ 1852 h 1877"/>
                <a:gd name="T38" fmla="*/ 731 w 1877"/>
                <a:gd name="T39" fmla="*/ 1706 h 1877"/>
                <a:gd name="T40" fmla="*/ 999 w 1877"/>
                <a:gd name="T41" fmla="*/ 1633 h 1877"/>
                <a:gd name="T42" fmla="*/ 1267 w 1877"/>
                <a:gd name="T43" fmla="*/ 1535 h 1877"/>
                <a:gd name="T44" fmla="*/ 1511 w 1877"/>
                <a:gd name="T45" fmla="*/ 1413 h 1877"/>
                <a:gd name="T46" fmla="*/ 1657 w 1877"/>
                <a:gd name="T47" fmla="*/ 1316 h 1877"/>
                <a:gd name="T48" fmla="*/ 1657 w 1877"/>
                <a:gd name="T49" fmla="*/ 1316 h 1877"/>
                <a:gd name="T50" fmla="*/ 1754 w 1877"/>
                <a:gd name="T51" fmla="*/ 1194 h 1877"/>
                <a:gd name="T52" fmla="*/ 1827 w 1877"/>
                <a:gd name="T53" fmla="*/ 1048 h 1877"/>
                <a:gd name="T54" fmla="*/ 1876 w 1877"/>
                <a:gd name="T55" fmla="*/ 926 h 1877"/>
                <a:gd name="T56" fmla="*/ 1876 w 1877"/>
                <a:gd name="T57" fmla="*/ 780 h 1877"/>
                <a:gd name="T58" fmla="*/ 1876 w 1877"/>
                <a:gd name="T59" fmla="*/ 634 h 1877"/>
                <a:gd name="T60" fmla="*/ 1827 w 1877"/>
                <a:gd name="T61" fmla="*/ 488 h 1877"/>
                <a:gd name="T62" fmla="*/ 1754 w 1877"/>
                <a:gd name="T63" fmla="*/ 366 h 1877"/>
                <a:gd name="T64" fmla="*/ 1657 w 1877"/>
                <a:gd name="T65" fmla="*/ 244 h 1877"/>
                <a:gd name="T66" fmla="*/ 1657 w 1877"/>
                <a:gd name="T67" fmla="*/ 244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14350" name="Google Shape;86;p16">
              <a:extLst>
                <a:ext uri="{FF2B5EF4-FFF2-40B4-BE49-F238E27FC236}">
                  <a16:creationId xmlns:a16="http://schemas.microsoft.com/office/drawing/2014/main" id="{011D11E4-3F60-D742-A24A-7A507F50F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300" y="4638450"/>
              <a:ext cx="46900" cy="46900"/>
            </a:xfrm>
            <a:custGeom>
              <a:avLst/>
              <a:gdLst>
                <a:gd name="T0" fmla="*/ 1632 w 1876"/>
                <a:gd name="T1" fmla="*/ 219 h 1876"/>
                <a:gd name="T2" fmla="*/ 1632 w 1876"/>
                <a:gd name="T3" fmla="*/ 219 h 1876"/>
                <a:gd name="T4" fmla="*/ 1510 w 1876"/>
                <a:gd name="T5" fmla="*/ 122 h 1876"/>
                <a:gd name="T6" fmla="*/ 1388 w 1876"/>
                <a:gd name="T7" fmla="*/ 49 h 1876"/>
                <a:gd name="T8" fmla="*/ 1242 w 1876"/>
                <a:gd name="T9" fmla="*/ 0 h 1876"/>
                <a:gd name="T10" fmla="*/ 1096 w 1876"/>
                <a:gd name="T11" fmla="*/ 0 h 1876"/>
                <a:gd name="T12" fmla="*/ 950 w 1876"/>
                <a:gd name="T13" fmla="*/ 0 h 1876"/>
                <a:gd name="T14" fmla="*/ 828 w 1876"/>
                <a:gd name="T15" fmla="*/ 49 h 1876"/>
                <a:gd name="T16" fmla="*/ 682 w 1876"/>
                <a:gd name="T17" fmla="*/ 122 h 1876"/>
                <a:gd name="T18" fmla="*/ 560 w 1876"/>
                <a:gd name="T19" fmla="*/ 219 h 1876"/>
                <a:gd name="T20" fmla="*/ 560 w 1876"/>
                <a:gd name="T21" fmla="*/ 219 h 1876"/>
                <a:gd name="T22" fmla="*/ 463 w 1876"/>
                <a:gd name="T23" fmla="*/ 366 h 1876"/>
                <a:gd name="T24" fmla="*/ 341 w 1876"/>
                <a:gd name="T25" fmla="*/ 609 h 1876"/>
                <a:gd name="T26" fmla="*/ 244 w 1876"/>
                <a:gd name="T27" fmla="*/ 877 h 1876"/>
                <a:gd name="T28" fmla="*/ 171 w 1876"/>
                <a:gd name="T29" fmla="*/ 1145 h 1876"/>
                <a:gd name="T30" fmla="*/ 25 w 1876"/>
                <a:gd name="T31" fmla="*/ 1656 h 1876"/>
                <a:gd name="T32" fmla="*/ 0 w 1876"/>
                <a:gd name="T33" fmla="*/ 1876 h 1876"/>
                <a:gd name="T34" fmla="*/ 0 w 1876"/>
                <a:gd name="T35" fmla="*/ 1876 h 1876"/>
                <a:gd name="T36" fmla="*/ 195 w 1876"/>
                <a:gd name="T37" fmla="*/ 1827 h 1876"/>
                <a:gd name="T38" fmla="*/ 707 w 1876"/>
                <a:gd name="T39" fmla="*/ 1705 h 1876"/>
                <a:gd name="T40" fmla="*/ 999 w 1876"/>
                <a:gd name="T41" fmla="*/ 1608 h 1876"/>
                <a:gd name="T42" fmla="*/ 1267 w 1876"/>
                <a:gd name="T43" fmla="*/ 1510 h 1876"/>
                <a:gd name="T44" fmla="*/ 1486 w 1876"/>
                <a:gd name="T45" fmla="*/ 1413 h 1876"/>
                <a:gd name="T46" fmla="*/ 1632 w 1876"/>
                <a:gd name="T47" fmla="*/ 1291 h 1876"/>
                <a:gd name="T48" fmla="*/ 1632 w 1876"/>
                <a:gd name="T49" fmla="*/ 1291 h 1876"/>
                <a:gd name="T50" fmla="*/ 1729 w 1876"/>
                <a:gd name="T51" fmla="*/ 1169 h 1876"/>
                <a:gd name="T52" fmla="*/ 1802 w 1876"/>
                <a:gd name="T53" fmla="*/ 1048 h 1876"/>
                <a:gd name="T54" fmla="*/ 1851 w 1876"/>
                <a:gd name="T55" fmla="*/ 901 h 1876"/>
                <a:gd name="T56" fmla="*/ 1876 w 1876"/>
                <a:gd name="T57" fmla="*/ 755 h 1876"/>
                <a:gd name="T58" fmla="*/ 1851 w 1876"/>
                <a:gd name="T59" fmla="*/ 609 h 1876"/>
                <a:gd name="T60" fmla="*/ 1802 w 1876"/>
                <a:gd name="T61" fmla="*/ 463 h 1876"/>
                <a:gd name="T62" fmla="*/ 1729 w 1876"/>
                <a:gd name="T63" fmla="*/ 341 h 1876"/>
                <a:gd name="T64" fmla="*/ 1632 w 1876"/>
                <a:gd name="T65" fmla="*/ 219 h 1876"/>
                <a:gd name="T66" fmla="*/ 1632 w 1876"/>
                <a:gd name="T67" fmla="*/ 219 h 1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14342" name="Google Shape;87;p16">
            <a:extLst>
              <a:ext uri="{FF2B5EF4-FFF2-40B4-BE49-F238E27FC236}">
                <a16:creationId xmlns:a16="http://schemas.microsoft.com/office/drawing/2014/main" id="{959001A7-712B-D146-B5D6-08A046805954}"/>
              </a:ext>
            </a:extLst>
          </p:cNvPr>
          <p:cNvSpPr>
            <a:spLocks/>
          </p:cNvSpPr>
          <p:nvPr/>
        </p:nvSpPr>
        <p:spPr bwMode="auto">
          <a:xfrm>
            <a:off x="5819775" y="1085850"/>
            <a:ext cx="311150" cy="296863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14343" name="Google Shape;88;p16">
            <a:extLst>
              <a:ext uri="{FF2B5EF4-FFF2-40B4-BE49-F238E27FC236}">
                <a16:creationId xmlns:a16="http://schemas.microsoft.com/office/drawing/2014/main" id="{A17D988F-9818-FF4C-A863-65D05623509B}"/>
              </a:ext>
            </a:extLst>
          </p:cNvPr>
          <p:cNvSpPr>
            <a:spLocks/>
          </p:cNvSpPr>
          <p:nvPr/>
        </p:nvSpPr>
        <p:spPr bwMode="auto">
          <a:xfrm rot="2697475">
            <a:off x="7870825" y="2606675"/>
            <a:ext cx="473075" cy="450850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14344" name="Google Shape;89;p16">
            <a:extLst>
              <a:ext uri="{FF2B5EF4-FFF2-40B4-BE49-F238E27FC236}">
                <a16:creationId xmlns:a16="http://schemas.microsoft.com/office/drawing/2014/main" id="{78B7A91B-2E74-0441-8836-EC93F3526FF1}"/>
              </a:ext>
            </a:extLst>
          </p:cNvPr>
          <p:cNvSpPr>
            <a:spLocks/>
          </p:cNvSpPr>
          <p:nvPr/>
        </p:nvSpPr>
        <p:spPr bwMode="auto">
          <a:xfrm>
            <a:off x="8245475" y="2349500"/>
            <a:ext cx="188913" cy="180975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14345" name="Google Shape;90;p16">
            <a:extLst>
              <a:ext uri="{FF2B5EF4-FFF2-40B4-BE49-F238E27FC236}">
                <a16:creationId xmlns:a16="http://schemas.microsoft.com/office/drawing/2014/main" id="{F826F054-8D65-E840-A57B-4FD702A9BFCF}"/>
              </a:ext>
            </a:extLst>
          </p:cNvPr>
          <p:cNvSpPr>
            <a:spLocks/>
          </p:cNvSpPr>
          <p:nvPr/>
        </p:nvSpPr>
        <p:spPr bwMode="auto">
          <a:xfrm rot="1280321">
            <a:off x="5603875" y="1981200"/>
            <a:ext cx="190500" cy="180975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14346" name="Google Shape;91;p16">
            <a:extLst>
              <a:ext uri="{FF2B5EF4-FFF2-40B4-BE49-F238E27FC236}">
                <a16:creationId xmlns:a16="http://schemas.microsoft.com/office/drawing/2014/main" id="{77D2D3CD-FDC5-074D-BB8A-E4540504E0C5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DAAC5FEC-3FE2-D345-BB81-24995B42A0EB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5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>
            <a:extLst>
              <a:ext uri="{FF2B5EF4-FFF2-40B4-BE49-F238E27FC236}">
                <a16:creationId xmlns:a16="http://schemas.microsoft.com/office/drawing/2014/main" id="{19FD96AF-F0A2-8B42-B795-26E0C94FB8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571750"/>
            <a:ext cx="3121025" cy="2354263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White</a:t>
            </a:r>
            <a:endParaRPr lang="zh-CN" altLang="zh-CN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Is the color of milk and fresh snow, the color produced by the combination of all the colors of the visible spectrum.</a:t>
            </a:r>
            <a:endParaRPr lang="zh-CN" altLang="zh-CN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sp>
        <p:nvSpPr>
          <p:cNvPr id="97" name="Google Shape;97;p17">
            <a:extLst>
              <a:ext uri="{FF2B5EF4-FFF2-40B4-BE49-F238E27FC236}">
                <a16:creationId xmlns:a16="http://schemas.microsoft.com/office/drawing/2014/main" id="{D650C4EE-7DCE-2449-8D58-6016B73AE67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lnSpc>
                <a:spcPct val="115000"/>
              </a:lnSpc>
              <a:buClr>
                <a:srgbClr val="101631"/>
              </a:buClr>
              <a:buFont typeface="Zilla Slab Light"/>
              <a:buNone/>
              <a:defRPr/>
            </a:pPr>
            <a:r>
              <a:rPr lang="en"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You can also split your content</a:t>
            </a:r>
            <a:endParaRPr sz="40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98" name="Google Shape;98;p17">
            <a:extLst>
              <a:ext uri="{FF2B5EF4-FFF2-40B4-BE49-F238E27FC236}">
                <a16:creationId xmlns:a16="http://schemas.microsoft.com/office/drawing/2014/main" id="{1536F674-F1C7-3842-8210-F969C0E7A50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767138" y="2571750"/>
            <a:ext cx="3121025" cy="2354263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 b="1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Black</a:t>
            </a:r>
            <a:endParaRPr lang="zh-CN" altLang="zh-CN" b="1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Zilla Slab Light" pitchFamily="2" charset="0"/>
              <a:buNone/>
            </a:pPr>
            <a:r>
              <a:rPr lang="zh-CN" altLang="zh-CN">
                <a:solidFill>
                  <a:srgbClr val="FFFFFF"/>
                </a:solidFill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Is the color of coal, ebony, and of outer space. It is the darkest color, the result of the absence of or complete absorption of light.</a:t>
            </a:r>
            <a:endParaRPr lang="zh-CN" altLang="zh-CN">
              <a:solidFill>
                <a:srgbClr val="FFFFFF"/>
              </a:solidFill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  <p:sp>
        <p:nvSpPr>
          <p:cNvPr id="16389" name="Google Shape;99;p17">
            <a:extLst>
              <a:ext uri="{FF2B5EF4-FFF2-40B4-BE49-F238E27FC236}">
                <a16:creationId xmlns:a16="http://schemas.microsoft.com/office/drawing/2014/main" id="{0CC8E428-3CA1-7649-AF2D-AD556EC41DE3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8370A96E-F352-5C46-A087-457882E7CD3F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6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Google Shape;104;p18">
            <a:extLst>
              <a:ext uri="{FF2B5EF4-FFF2-40B4-BE49-F238E27FC236}">
                <a16:creationId xmlns:a16="http://schemas.microsoft.com/office/drawing/2014/main" id="{4A0F0CEF-F936-1241-8BAB-B4C0AB992FC6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EBACB4E4-6BB0-BE41-92D4-F4C1FC37C86C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7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105" name="Google Shape;105;p18">
            <a:extLst>
              <a:ext uri="{FF2B5EF4-FFF2-40B4-BE49-F238E27FC236}">
                <a16:creationId xmlns:a16="http://schemas.microsoft.com/office/drawing/2014/main" id="{C9386915-CD42-DA4A-8095-99EC926E916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defRPr/>
            </a:pPr>
            <a:r>
              <a:rPr lang="en">
                <a:highlight>
                  <a:schemeClr val="lt1"/>
                </a:highlight>
              </a:rPr>
              <a:t>A picture is worth a thousand words</a:t>
            </a:r>
            <a:endParaRPr/>
          </a:p>
        </p:txBody>
      </p:sp>
      <p:sp>
        <p:nvSpPr>
          <p:cNvPr id="106" name="Google Shape;106;p18">
            <a:extLst>
              <a:ext uri="{FF2B5EF4-FFF2-40B4-BE49-F238E27FC236}">
                <a16:creationId xmlns:a16="http://schemas.microsoft.com/office/drawing/2014/main" id="{10C52055-5A83-1745-A81B-FC85E4CA3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647950"/>
            <a:ext cx="4114800" cy="213677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Font typeface="Zilla Slab Light" pitchFamily="2" charset="0"/>
              <a:buNone/>
            </a:pPr>
            <a:r>
              <a:rPr lang="zh-CN" altLang="zh-CN">
                <a:latin typeface="Zilla Slab Light" pitchFamily="2" charset="0"/>
                <a:ea typeface="宋体" panose="02010600030101010101" pitchFamily="2" charset="-122"/>
                <a:cs typeface="Arial" panose="020B0604020202020204" pitchFamily="34" charset="0"/>
                <a:sym typeface="Zilla Slab Light" pitchFamily="2" charset="0"/>
              </a:rPr>
              <a:t>A complex idea can be conveyed with just a single still image, namely making it possible to absorb large amounts of data quickly.</a:t>
            </a:r>
            <a:endParaRPr lang="zh-CN" altLang="zh-CN">
              <a:latin typeface="Zilla Slab Light" pitchFamily="2" charset="0"/>
              <a:cs typeface="Arial" panose="020B0604020202020204" pitchFamily="34" charset="0"/>
              <a:sym typeface="Zilla Slab 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>
            <a:extLst>
              <a:ext uri="{FF2B5EF4-FFF2-40B4-BE49-F238E27FC236}">
                <a16:creationId xmlns:a16="http://schemas.microsoft.com/office/drawing/2014/main" id="{EA45D704-055A-2A4A-A03B-649839A4125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lnSpc>
                <a:spcPct val="115000"/>
              </a:lnSpc>
              <a:buClr>
                <a:srgbClr val="101631"/>
              </a:buClr>
              <a:buFont typeface="Zilla Slab Light"/>
              <a:buNone/>
              <a:defRPr/>
            </a:pPr>
            <a:r>
              <a:rPr lang="en"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And tables to compare data</a:t>
            </a:r>
            <a:endParaRPr sz="4000"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graphicFrame>
        <p:nvGraphicFramePr>
          <p:cNvPr id="112" name="Google Shape;112;p19">
            <a:extLst>
              <a:ext uri="{FF2B5EF4-FFF2-40B4-BE49-F238E27FC236}">
                <a16:creationId xmlns:a16="http://schemas.microsoft.com/office/drawing/2014/main" id="{AAFC9FC7-8618-874D-842D-1795E8FB573B}"/>
              </a:ext>
            </a:extLst>
          </p:cNvPr>
          <p:cNvGraphicFramePr>
            <a:graphicFrameLocks noGrp="1"/>
          </p:cNvGraphicFramePr>
          <p:nvPr/>
        </p:nvGraphicFramePr>
        <p:xfrm>
          <a:off x="555625" y="2724150"/>
          <a:ext cx="5281613" cy="1747838"/>
        </p:xfrm>
        <a:graphic>
          <a:graphicData uri="http://schemas.openxmlformats.org/drawingml/2006/table">
            <a:tbl>
              <a:tblPr/>
              <a:tblGrid>
                <a:gridCol w="1320800">
                  <a:extLst>
                    <a:ext uri="{9D8B030D-6E8A-4147-A177-3AD203B41FA5}">
                      <a16:colId xmlns:a16="http://schemas.microsoft.com/office/drawing/2014/main" val="1259240947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3794274978"/>
                    </a:ext>
                  </a:extLst>
                </a:gridCol>
                <a:gridCol w="1319213">
                  <a:extLst>
                    <a:ext uri="{9D8B030D-6E8A-4147-A177-3AD203B41FA5}">
                      <a16:colId xmlns:a16="http://schemas.microsoft.com/office/drawing/2014/main" val="1703750965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955786904"/>
                    </a:ext>
                  </a:extLst>
                </a:gridCol>
              </a:tblGrid>
              <a:tr h="3508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A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B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C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9642"/>
                  </a:ext>
                </a:extLst>
              </a:tr>
              <a:tr h="4667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Yellow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10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20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7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297946"/>
                  </a:ext>
                </a:extLst>
              </a:tr>
              <a:tr h="4667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Blue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30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15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10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4578614"/>
                  </a:ext>
                </a:extLst>
              </a:tr>
              <a:tr h="4667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Orange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5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24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Zilla Slab Light" pitchFamily="2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Zilla Slab Light" pitchFamily="2" charset="0"/>
                        </a:rPr>
                        <a:t>16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Zilla Slab Light" pitchFamily="2" charset="0"/>
                        <a:cs typeface="Arial" panose="020B0604020202020204" pitchFamily="34" charset="0"/>
                        <a:sym typeface="Zilla Slab Light" pitchFamily="2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439814"/>
                  </a:ext>
                </a:extLst>
              </a:tr>
            </a:tbl>
          </a:graphicData>
        </a:graphic>
      </p:graphicFrame>
      <p:sp>
        <p:nvSpPr>
          <p:cNvPr id="20510" name="Google Shape;113;p19">
            <a:extLst>
              <a:ext uri="{FF2B5EF4-FFF2-40B4-BE49-F238E27FC236}">
                <a16:creationId xmlns:a16="http://schemas.microsoft.com/office/drawing/2014/main" id="{E698ADF8-74EF-8F4D-81B9-D64B14013A1E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2515AC4-0763-9548-A86C-ABCDE919269D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8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>
            <a:extLst>
              <a:ext uri="{FF2B5EF4-FFF2-40B4-BE49-F238E27FC236}">
                <a16:creationId xmlns:a16="http://schemas.microsoft.com/office/drawing/2014/main" id="{D74A0D18-7B10-514A-8372-3902FA10CF1E}"/>
              </a:ext>
            </a:extLst>
          </p:cNvPr>
          <p:cNvSpPr/>
          <p:nvPr/>
        </p:nvSpPr>
        <p:spPr>
          <a:xfrm>
            <a:off x="590550" y="561975"/>
            <a:ext cx="8172450" cy="3892550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lIns="91425" tIns="91425" rIns="91425" bIns="91425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0">
            <a:extLst>
              <a:ext uri="{FF2B5EF4-FFF2-40B4-BE49-F238E27FC236}">
                <a16:creationId xmlns:a16="http://schemas.microsoft.com/office/drawing/2014/main" id="{B22DF2F5-F282-474F-8C65-2EEEE033E9C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lnSpc>
                <a:spcPct val="115000"/>
              </a:lnSpc>
              <a:buClr>
                <a:srgbClr val="101631"/>
              </a:buClr>
              <a:buFont typeface="Zilla Slab Light"/>
              <a:buNone/>
              <a:defRPr/>
            </a:pPr>
            <a:r>
              <a:rPr lang="en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rPr>
              <a:t>Maps</a:t>
            </a:r>
            <a:endParaRPr>
              <a:solidFill>
                <a:srgbClr val="101631"/>
              </a:solidFill>
              <a:highlight>
                <a:srgbClr val="FFFFFF"/>
              </a:highlight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22532" name="Google Shape;120;p20">
            <a:extLst>
              <a:ext uri="{FF2B5EF4-FFF2-40B4-BE49-F238E27FC236}">
                <a16:creationId xmlns:a16="http://schemas.microsoft.com/office/drawing/2014/main" id="{3ABEF107-CD54-C849-A364-67C5C4C23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963" y="1525588"/>
            <a:ext cx="795337" cy="203200"/>
          </a:xfrm>
          <a:prstGeom prst="wedgeRectCallout">
            <a:avLst>
              <a:gd name="adj1" fmla="val -21426"/>
              <a:gd name="adj2" fmla="val 84287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zh-CN" sz="1000">
                <a:solidFill>
                  <a:srgbClr val="FFFFFF"/>
                </a:solidFill>
                <a:latin typeface="Zilla Slab Light" pitchFamily="2" charset="0"/>
                <a:sym typeface="Zilla Slab Light" pitchFamily="2" charset="0"/>
              </a:rPr>
              <a:t>our office</a:t>
            </a:r>
          </a:p>
        </p:txBody>
      </p:sp>
      <p:sp>
        <p:nvSpPr>
          <p:cNvPr id="22533" name="Google Shape;121;p20">
            <a:extLst>
              <a:ext uri="{FF2B5EF4-FFF2-40B4-BE49-F238E27FC236}">
                <a16:creationId xmlns:a16="http://schemas.microsoft.com/office/drawing/2014/main" id="{4D8A6E0B-184B-BE4E-920D-8A6C5A657A07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01F3E93C-C771-4247-9597-10E9885CE211}" type="slidenum">
              <a:rPr lang="zh-CN" altLang="zh-CN" sz="1800">
                <a:solidFill>
                  <a:srgbClr val="FFFFFF"/>
                </a:solidFill>
                <a:latin typeface="Zilla Slab Highlight" pitchFamily="2" charset="0"/>
                <a:sym typeface="Zilla Slab Highlight" pitchFamily="2" charset="0"/>
              </a:rPr>
              <a:pPr/>
              <a:t>9</a:t>
            </a:fld>
            <a:endParaRPr lang="zh-CN" altLang="zh-CN" sz="1800">
              <a:solidFill>
                <a:srgbClr val="FFFFFF"/>
              </a:solidFill>
              <a:latin typeface="Zilla Slab Highlight" pitchFamily="2" charset="0"/>
              <a:sym typeface="Zilla Slab Highlight" pitchFamily="2" charset="0"/>
            </a:endParaRPr>
          </a:p>
        </p:txBody>
      </p:sp>
      <p:sp>
        <p:nvSpPr>
          <p:cNvPr id="22534" name="Google Shape;122;p20">
            <a:extLst>
              <a:ext uri="{FF2B5EF4-FFF2-40B4-BE49-F238E27FC236}">
                <a16:creationId xmlns:a16="http://schemas.microsoft.com/office/drawing/2014/main" id="{2DAA1E87-57B2-3447-AAA1-1EBB1BCCC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138" y="1839913"/>
            <a:ext cx="201612" cy="201612"/>
          </a:xfrm>
          <a:prstGeom prst="ellipse">
            <a:avLst/>
          </a:prstGeom>
          <a:noFill/>
          <a:ln w="76200">
            <a:solidFill>
              <a:srgbClr val="6FA8DC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2535" name="Google Shape;123;p20">
            <a:extLst>
              <a:ext uri="{FF2B5EF4-FFF2-40B4-BE49-F238E27FC236}">
                <a16:creationId xmlns:a16="http://schemas.microsoft.com/office/drawing/2014/main" id="{1E2CC3B2-DD51-E940-BB43-88E2AD6E3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525" y="3381375"/>
            <a:ext cx="203200" cy="201613"/>
          </a:xfrm>
          <a:prstGeom prst="ellipse">
            <a:avLst/>
          </a:prstGeom>
          <a:noFill/>
          <a:ln w="76200">
            <a:solidFill>
              <a:srgbClr val="6FA8DC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2536" name="Google Shape;124;p20">
            <a:extLst>
              <a:ext uri="{FF2B5EF4-FFF2-40B4-BE49-F238E27FC236}">
                <a16:creationId xmlns:a16="http://schemas.microsoft.com/office/drawing/2014/main" id="{419323CF-DAC0-8C4C-9088-2852D39F3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8425" y="1581150"/>
            <a:ext cx="203200" cy="203200"/>
          </a:xfrm>
          <a:prstGeom prst="ellipse">
            <a:avLst/>
          </a:prstGeom>
          <a:noFill/>
          <a:ln w="76200">
            <a:solidFill>
              <a:srgbClr val="6FA8DC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2537" name="Google Shape;125;p20">
            <a:extLst>
              <a:ext uri="{FF2B5EF4-FFF2-40B4-BE49-F238E27FC236}">
                <a16:creationId xmlns:a16="http://schemas.microsoft.com/office/drawing/2014/main" id="{F98B6D66-4D23-A944-92A3-5C9BB1B26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5175" y="3735388"/>
            <a:ext cx="203200" cy="203200"/>
          </a:xfrm>
          <a:prstGeom prst="ellipse">
            <a:avLst/>
          </a:prstGeom>
          <a:noFill/>
          <a:ln w="76200">
            <a:solidFill>
              <a:srgbClr val="6FA8DC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2538" name="Google Shape;126;p20">
            <a:extLst>
              <a:ext uri="{FF2B5EF4-FFF2-40B4-BE49-F238E27FC236}">
                <a16:creationId xmlns:a16="http://schemas.microsoft.com/office/drawing/2014/main" id="{826EE80B-E0D9-894B-B4F8-A2C9A80B2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2041525"/>
            <a:ext cx="203200" cy="203200"/>
          </a:xfrm>
          <a:prstGeom prst="ellipse">
            <a:avLst/>
          </a:prstGeom>
          <a:noFill/>
          <a:ln w="76200">
            <a:solidFill>
              <a:srgbClr val="6FA8DC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2539" name="Google Shape;127;p20">
            <a:extLst>
              <a:ext uri="{FF2B5EF4-FFF2-40B4-BE49-F238E27FC236}">
                <a16:creationId xmlns:a16="http://schemas.microsoft.com/office/drawing/2014/main" id="{8C1F0292-F092-8A4E-8730-55744132B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375" y="3790950"/>
            <a:ext cx="201613" cy="201613"/>
          </a:xfrm>
          <a:prstGeom prst="ellipse">
            <a:avLst/>
          </a:prstGeom>
          <a:noFill/>
          <a:ln w="76200">
            <a:solidFill>
              <a:srgbClr val="6FA8DC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/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Palamon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502</Words>
  <Application>Microsoft Macintosh PowerPoint</Application>
  <PresentationFormat>全屏显示(16:9)</PresentationFormat>
  <Paragraphs>97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Arial</vt:lpstr>
      <vt:lpstr>Helvetica Neue Light</vt:lpstr>
      <vt:lpstr>Zilla Slab Highlight</vt:lpstr>
      <vt:lpstr>Zilla Slab Light</vt:lpstr>
      <vt:lpstr>Palamon template</vt:lpstr>
      <vt:lpstr>Ph0to Background presentation </vt:lpstr>
      <vt:lpstr>Hello!</vt:lpstr>
      <vt:lpstr>1. Transition headline</vt:lpstr>
      <vt:lpstr>This is a slide title</vt:lpstr>
      <vt:lpstr>BIG CONCEPT</vt:lpstr>
      <vt:lpstr>You can also split your content</vt:lpstr>
      <vt:lpstr>A picture is worth a thousand words</vt:lpstr>
      <vt:lpstr>And tables to compare data</vt:lpstr>
      <vt:lpstr>Maps</vt:lpstr>
      <vt:lpstr>89,526,124</vt:lpstr>
      <vt:lpstr>Our process is easy</vt:lpstr>
      <vt:lpstr>Let’s review some concepts</vt:lpstr>
      <vt:lpstr>PowerPoint 演示文稿</vt:lpstr>
      <vt:lpstr>Thanks!</vt:lpstr>
      <vt:lpstr>Credits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Background presentation </dc:title>
  <cp:lastModifiedBy>604575958@qq.com</cp:lastModifiedBy>
  <cp:revision>2</cp:revision>
  <dcterms:modified xsi:type="dcterms:W3CDTF">2019-09-27T02:47:07Z</dcterms:modified>
</cp:coreProperties>
</file>